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71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நம்பிக்கையே உமக்கு ஸ்தோத்திரம்
என் புகலிடமே உமக்கு ஸ்தோத்திர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தான் நான் நம்பி  உள்ளேன்
அற்புதங்கள் எனக்கு செய்யுங்கப்ப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 நூற்றுக்கு நூறு உம்மையே நான் நம்புவேன்
அற்புதம் செய்திடுமே அதிசயம் நடத்திடுமே
மனிதர்கள் முன்பாக தலைகுனிந்து போகாமல்
உதவி செய்திடுமே உயர்த்தி  வைத்திடுமே --- உம்மைதா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 ஆராய்ந்து முடியாத அதிசயங்கள் செய்பவரே
அற்புதம் செய்திடுமே அதிசயம் நடத்திடுமே
இரட்டிப்பான நன்மைகளை தருவேன் என்று சொன்னவரே
இன்றைக்கெ தந்திடுமே இப்பவே தந்திடுமே --- உம்மைதா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 உம்மை அல்லாமல் யார் என்னை உயர்த்திடுவார்
அற்புதம் செய்திடுமே அதிசயம் நடத்திடுமே
ஐஷ்வரியம் கனமுமே உம்மாலே தான் வருகிறது
ஆளுகை செய்திடுமே  மேன்மைபடுத்திடுமே --- உம்மைதா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6">
  <a:themeElements>
    <a:clrScheme name="Theme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2026-07-30T14:14:53Z</dcterms:created>
  <dcterms:modified xsi:type="dcterms:W3CDTF">2026-07-30T14:14:53Z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