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presProps" Target="presProps.xml"/>
  <Relationship Id="rId122" Type="http://schemas.openxmlformats.org/officeDocument/2006/relationships/viewProps" Target="viewProps.xml"/>
  <Relationship Id="rId1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ஆசாரியன் அந்தக் குருவிகளில் ஒன்றை ஒரு மண்பாண்டத்திலுள்ள ஊற்றுநீர்மேல் கொல்லச் சொல்லி,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ீட்டை உள்ளே சுற்றிலும் செதுக்கச்சொல்லி, செதுக்கிப்போட்ட மண்ணைப் பட்டணத்துக்குப் புறம்பே அசுத்தமான ஒரு இடத்திலே கொட்டவும்,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ீட்டை உள்ளே சுற்றிலும் செதுக்கச்சொல்லி, செதுக்கிப்போட்ட மண்ணைப் பட்டணத்துக்குப் புறம்பே அசுத்தமான ஒரு இடத்திலே கொட்டவும்,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ேறே கல்லுகளை எடுத்துவந்து, அந்தக் கல்லுகளுக்குப் பதிலாகக் கட்டி, வேறே சாந்தை எடுத்து வீட்டைப் பூசவும் கட்டளையிடுவானாக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ேறே கல்லுகளை எடுத்துவந்து, அந்தக் கல்லுகளுக்குப் பதிலாகக் கட்டி, வேறே சாந்தை எடுத்து வீட்டைப் பூசவும் கட்டளையிடுவானாக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ல்லுகளைப் பெயர்த்து, வீட்டைச் செதுக்கி, நவமாய்ப் பூசினபின்பும், அந்தத் தோஷம் திரும்ப வீட்டில் வந்ததானால்,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ல்லுகளைப் பெயர்த்து, வீட்டைச் செதுக்கி, நவமாய்ப் பூசினபின்பும், அந்தத் தோஷம் திரும்ப வீட்டில் வந்ததானால்,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ாரியன் போய்ப் பார்க்கக்டவன்; தோஷம் வீட்டில் படர்ந்ததானால், அது வீட்டை அரிக்கிற குஷ்டம், அது தீட்டாயிருக்கும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ாரியன் போய்ப் பார்க்கக்டவன்; தோஷம் வீட்டில் படர்ந்ததானால், அது வீட்டை அரிக்கிற குஷ்டம், அது தீட்டாயிருக்கும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 வீடுமுழுவதையும் இடித்து, அதின் கல்லுகளையும், மரங்களையும், அதின் சாந்து எல்லாவற்றையும் பட்டணத்துக்குப் புறம்பே அசுத்தமான இடத்திலே கொண்டுபோகவேண்டும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 வீடுமுழுவதையும் இடித்து, அதின் கல்லுகளையும், மரங்களையும், அதின் சாந்து எல்லாவற்றையும் பட்டணத்துக்குப் புறம்பே அசுத்தமான இடத்திலே கொண்டுபோக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யிருள்ள குருவியையும், கேதுருக் கட்டையையும், சிவப்பு நூலையும், ஈசோப்பையும் எடுத்து, இவைகளையும் உயிருள்ள குருவியையும் ஊற்றுநீர்மேல் கொல்லப்பட்ட குருவியின் இரத்தத்திலே தோய்த்து,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வீடு அடைக்கப்பட்டிருக்கும் நாட்களில் அதற்குள் பிரவேசிக்கிறவன் சாயங்காலமட்டும் தீட்டுப்பட்டிருப்பான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வீடு அடைக்கப்பட்டிருக்கும் நாட்களில் அதற்குள் பிரவேசிக்கிறவன் சாயங்காலமட்டும் தீட்டுப்பட்டிருப்பான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 வீட்டிலே படுத்தவன் தன் வஸ்திரங்களைத் தோய்க்கக்கடவன்; அந்த வீட்டிலே சாப்பிட்டவனும் தன் வஸ்திரங்களைத் தோய்க்கக்கடவன்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 வீட்டிலே படுத்தவன் தன் வஸ்திரங்களைத் தோய்க்கக்கடவன்; அந்த வீட்டிலே சாப்பிட்டவனும் தன் வஸ்திரங்களைத் தோய்க்கக்கடவன்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சாரியன் திரும்ப வந்து, வீடு பூசப்பட்டபின்பு வீட்டிலே அந்தத் தோஷம் படரவில்லை என்று கண்டானேயாகில், தோஷம் நிவிர்த்தியானபடியால், ஆசாரியன் அந்த வீட்டைச் சுத்தம் என்று தீர்க்கக்கடவன்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சாரியன் திரும்ப வந்து, வீடு பூசப்பட்டபின்பு வீட்டிலே அந்தத் தோஷம் படரவில்லை என்று கண்டானேயாகில், தோஷம் நிவிர்த்தியானபடியால், ஆசாரியன் அந்த வீட்டைச் சுத்தம் என்று தீர்க்கக்கடவன்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சாரியன் திரும்ப வந்து, வீடு பூசப்பட்டபின்பு வீட்டிலே அந்தத் தோஷம் படரவில்லை என்று கண்டானேயாகில், தோஷம் நிவிர்த்தியானபடியால், ஆசாரியன் அந்த வீட்டைச் சுத்தம் என்று தீர்க்கக்கடவன்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வீட்டிற்குத் தோஷம் கழிக்க, இரண்டு குருவிகளையும், கேதுருக் கட்டையையும், சிவப்பு நூலையும், ஈசோப்பையும் எடுத்து,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ஒரு குருவியை ஒரு மண்பாண்டத்திலுள்ள ஊற்றுநீரின்மேல் கொன்ற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யிருள்ள குருவியையும், கேதுருக் கட்டையையும், சிவப்பு நூலையும், ஈசோப்பையும் எடுத்து, இவைகளையும் உயிருள்ள குருவியையும் ஊற்றுநீர்மேல் கொல்லப்பட்ட குருவியின் இரத்தத்திலே தோய்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யிருள்ள குருவியையும், கேதுருக் கட்டையையும், சிவப்பு நூலையும், ஈசோப்பையும் எடுத்து, இவைகளையும் உயிருள்ள குருவியையும் ஊற்றுநீர்மேல் கொல்லப்பட்ட குருவியின் இரத்தத்திலே தோய்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ேதுருக்கட்டையையும், ஈசோப்பையும், சிவப்புநூலையும், உயிருள்ள குருவியையும் எடுத்து, இவைகளைக் கொல்லப்பட்ட குருவியின் இரத்தத்திலும் ஊற்று நீரிலும் தோய்த்து, வீட்டின்மேல் ஏழுதரம் தெளி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ேதுருக்கட்டையையும், ஈசோப்பையும், சிவப்புநூலையும், உயிருள்ள குருவியையும் எடுத்து, இவைகளைக் கொல்லப்பட்ட குருவியின் இரத்தத்திலும் ஊற்று நீரிலும் தோய்த்து, வீட்டின்மேல் ஏழுதரம் தெளி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ஷ்டம் நீங்கச் சுத்திகரிக்கப்படுகிறவன்மேல் ஏழுதரம் தெளித்து, அவனைச் சுத்தம்பண்ணி, உயிருள்ள குருவியை வெளியிலே விட்டுவிட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ஷ்டம் நீங்கச் சுத்திகரிக்கப்படுகிறவன்மேல் ஏழுதரம் தெளித்து, அவனைச் சுத்தம்பண்ணி, உயிருள்ள குருவியை வெளியிலே விட்டுவிட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ுருவியின் இரத்தத்தினாலும், ஊற்றுநீரினாலும், உயிருள்ள குருவியினாலும், கேதுருக்கட்டையினாலும் ஈசோப்பினாலும், சிவப்புநூலினாலும் வீட்டிற்குத் தோஷங்கழித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ுருவியின் இரத்தத்தினாலும், ஊற்றுநீரினாலும், உயிருள்ள குருவியினாலும், கேதுருக்கட்டையினாலும் ஈசோப்பினாலும், சிவப்புநூலினாலும் வீட்டிற்குத் தோஷங்கழ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ுத்திகரிக்கப்படுகிறவன் தன் வஸ்திரங்களைத் தோய்த்து, தன் மயிர் முழுவதையும் சிரைத்து, தான் சுத்தமாகும்படி ஜலத்தில் ஸ்நானம்பண்ணி, பின்பு பாளயத்தில் பிரவேசித்து, தன் கூடாரத்துக்குப் புறம்பே ஏழுநாள் தங்க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ுத்திகரிக்கப்படுகிறவன் தன் வஸ்திரங்களைத் தோய்த்து, தன் மயிர் முழுவதையும் சிரைத்து, தான் சுத்தமாகும்படி ஜலத்தில் ஸ்நானம்பண்ணி, பின்பு பாளயத்தில் பிரவேசித்து, தன் கூடாரத்துக்குப் புறம்பே ஏழுநாள் தங்க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ுத்திகரிக்கப்படுகிறவன் தன் வஸ்திரங்களைத் தோய்த்து, தன் மயிர் முழுவதையும் சிரைத்து, தான் சுத்தமாகும்படி ஜலத்தில் ஸ்நானம்பண்ணி, பின்பு பாளயத்தில் பிரவேசித்து, தன் கூடாரத்துக்குப் புறம்பே ஏழுநாள் தங்க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ழாம் நாளிலே தன் தலையையும் தாடியையும் புருவங்களையும் தன்னுடைய மயிர் முழுவதையும் சிரைத்து, தன் வஸ்திரங்களைத் தோய்த்து, ஜலத்தில் ஸ்நானம்பண்ணவேண்டும்; அப்பொழுது சுத்தமாயிருப்ப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ழாம் நாளிலே தன் தலையையும் தாடியையும் புருவங்களையும் தன்னுடைய மயிர் முழுவதையும் சிரைத்து, தன் வஸ்திரங்களைத் தோய்த்து, ஜலத்தில் ஸ்நானம்பண்ணவேண்டும்; அப்பொழுது சுத்தமாயிருப்ப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ழாம் நாளிலே தன் தலையையும் தாடியையும் புருவங்களையும் தன்னுடைய மயிர் முழுவதையும் சிரைத்து, தன் வஸ்திரங்களைத் தோய்த்து, ஜலத்தில் ஸ்நானம்பண்ணவேண்டும்; அப்பொழுது சுத்தமாயிருப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யிருள்ள குருவியைப் பட்டணத்துக்குப் புறம்பே வெளியிலே விட்டுவிட்டு, இப்படி வீட்டிற்குப் பிராயச்சித்தம் செய்யக்கடவன்; அப்பொழுது அது சுத்தமாய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யிருள்ள குருவியைப் பட்டணத்துக்குப் புறம்பே வெளியிலே விட்டுவிட்டு, இப்படி வீட்டிற்குப் பிராயச்சித்தம் செய்யக்கடவன்; அப்பொழுது அது சுத்தமாய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நாளிலே அவன் பழுதற்ற இரண்டு ஆட்டுக்குட்டிகளையும், ஒரு வயதான பழுதற்ற ஒரு பெண்ணாட்டுக்குட்டியையும், போஜனபலிக்காக எண்ணெயிலே பிசைந்த ஒரு மரக்காலில் பத்தில் மூன்று பங்காகிய மெல்லிய மாவையும், ஆழாக்கு எண்ணெயையும் கொண்டுவரக்கடவ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நாளிலே அவன் பழுதற்ற இரண்டு ஆட்டுக்குட்டிகளையும், ஒரு வயதான பழுதற்ற ஒரு பெண்ணாட்டுக்குட்டியையும், போஜனபலிக்காக எண்ணெயிலே பிசைந்த ஒரு மரக்காலில் பத்தில் மூன்று பங்காகிய மெல்லிய மாவையும், ஆழாக்கு எண்ணெயையும் கொண்டுவரக்கடவ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ஷ்டரோகியினுடைய சுத்திகரிப்பின் நாளில் அவனுக்கடுத்த பிரமாணம் என்னவென்றால்: அவன் ஆசாரியனிடத்தில் கொண்டுவரப்படவேண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நாளிலே அவன் பழுதற்ற இரண்டு ஆட்டுக்குட்டிகளையும், ஒரு வயதான பழுதற்ற ஒரு பெண்ணாட்டுக்குட்டியையும், போஜனபலிக்காக எண்ணெயிலே பிசைந்த ஒரு மரக்காலில் பத்தில் மூன்று பங்காகிய மெல்லிய மாவையும், ஆழாக்கு எண்ணெயையும் கொண்டுவர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இது சகலவித குஷ்டரோகத்துக்கும், சொறிக்க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வஸ்திரக் குஷ்டத்துக்கும், வீட்டுக் குஷ்டத்துக்க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தடிப்புக்கும், அசறுக்கும், வெள்ளைப் படருக்கும் அடுத்த பிரமாண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குஷ்டம் எப்பொழுது தீட்டுள்ளது என்றும், எப்பொழுது தீட்டில்லாதது என்றும் தெரிவிப்பதற்குக் குஷ்டரோகத்துக்கு அடுத்த பிரமாணம் இதுவே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ிகரிக்கிற ஆசாரியன் சுத்திகரிக்கப்படும் மனிதனையும் அவ்வஸ்துக்களையும் ஆசரிப்புக் கூடாரவாசலிலே கர்த்தருடைய சந்நிதியில் நிறுத்தக்கடவ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ிகரிக்கிற ஆசாரியன் சுத்திகரிக்கப்படும் மனிதனையும் அவ்வஸ்துக்களையும் ஆசரிப்புக் கூடாரவாசலிலே கர்த்தருடைய சந்நிதியில் நிறுத்த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ஆசாரியன் ஒரு ஆட்டுக்குட்டியைப் பிடித்து, அதையும் அந்த ஆழாக்கு எண்ணெயையும் குற்றநிவாரணபலியாகக் கொண்டுவந்து, கர்த்தருடைய சந்நிதியில் அசைவாட்டும் பலியாக அசைவாட்ட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ஆசாரியன் ஒரு ஆட்டுக்குட்டியைப் பிடித்து, அதையும் அந்த ஆழாக்கு எண்ணெயையும் குற்றநிவாரணபலியாகக் கொண்டுவந்து, கர்த்தருடைய சந்நிதியில் அசைவாட்டும் பலியாக அசைவாட்ட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வநிவாரணபலியும் சர்வாங்க தகனபலியும் இடும் பரிசுத்த ஸ்தலத்திலே அந்த ஆட்டுக்குட்டியைக் கொல்லக்கடவன்; குற்றநிவாரணபலி பாவநிவாரணபலியைப்போல ஆசாரியனுக்கு உரியது; அது மகா பரிசுத்தமா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ஷ்டரோகியினுடைய சுத்திகரிப்பின் நாளில் அவனுக்கடுத்த பிரமாணம் என்னவென்றால்: அவன் ஆசாரியனிடத்தில் கொண்டுவரப்பட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வநிவாரணபலியும் சர்வாங்க தகனபலியும் இடும் பரிசுத்த ஸ்தலத்திலே அந்த ஆட்டுக்குட்டியைக் கொல்லக்கடவன்; குற்றநிவாரணபலி பாவநிவாரணபலியைப்போல ஆசாரியனுக்கு உரியது; அது மகா பரிசுத்தமான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வநிவாரணபலியும் சர்வாங்க தகனபலியும் இடும் பரிசுத்த ஸ்தலத்திலே அந்த ஆட்டுக்குட்டியைக் கொல்லக்கடவன்; குற்றநிவாரணபலி பாவநிவாரணபலியைப்போல ஆசாரியனுக்கு உரியது; அது மகா பரிசுத்தமான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க் குற்றநிவாரணபலியின் இரத்தத்தில் ஆசாரியன் கொஞ்சம் எடுத்து, சுத்திகரிக்கப்படுகிறவன் வலது காதின் மடலிலும், அவன் வலது கையின் பெருவிரலிலும், வலதுகாலின் பெருவிரலிலும் பூசக்கடவ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க் குற்றநிவாரணபலியின் இரத்தத்தில் ஆசாரியன் கொஞ்சம் எடுத்து, சுத்திகரிக்கப்படுகிறவன் வலது காதின் மடலிலும், அவன் வலது கையின் பெருவிரலிலும், வலதுகாலின் பெருவிரலிலும் பூசக்கடவ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க் குற்றநிவாரணபலியின் இரத்தத்தில் ஆசாரியன் கொஞ்சம் எடுத்து, சுத்திகரிக்கப்படுகிறவன் வலது காதின் மடலிலும், அவன் வலது கையின் பெருவிரலிலும், வலதுகாலின் பெருவிரலிலும் பூசக்கடவ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, ஆசாரியன் அந்த ஆழாக்கு எண்ணெயிலே கொஞ்சம் தன் இடது கையில் வார்த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, ஆசாரியன் அந்த ஆழாக்கு எண்ணெயிலே கொஞ்சம் தன் இடது கையில் வார்த்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 இடது கையிலுள்ள எண்ணெயில் தன் வலது கையின் விரலைத் தோய்த்து, தன் விரலினால் ஏழுதரம் அந்த எண்ணெயில் எடுத்து, கர்த்தருடைய சந்நிதியில் தெளித்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 இடது கையிலுள்ள எண்ணெயில் தன் வலது கையின் விரலைத் தோய்த்து, தன் விரலினால் ஏழுதரம் அந்த எண்ணெயில் எடுத்து, கர்த்தருடைய சந்நிதியில் தெளித்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உள்ளங்கையில் இருக்கிற மீதியான எண்ணெயிலே கொஞ்சம் எடுத்து சுத்திகரிக்கப்படுகிறவன் வலதுகாதின் மடலிலும், அவன் வலதுகையின் பெருவிரலிலும், முந்தப் பூசியிருக்கிற குற்றநிவாரணபலியினுடைய இரத்தத்தின்மேல் பூச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ாரியன் பாளயத்துக்குப் புறம்பே போய்; குஷ்டரோகியின் குஷ்டவியாதி சொஸ்தமாயிற்று என்று கண்டால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உள்ளங்கையில் இருக்கிற மீதியான எண்ணெயிலே கொஞ்சம் எடுத்து சுத்திகரிக்கப்படுகிறவன் வலதுகாதின் மடலிலும், அவன் வலதுகையின் பெருவிரலிலும், முந்தப் பூசியிருக்கிற குற்றநிவாரணபலியினுடைய இரத்தத்தின்மேல் பூச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உள்ளங்கையில் இருக்கிற மீதியான எண்ணெயிலே கொஞ்சம் எடுத்து சுத்திகரிக்கப்படுகிறவன் வலதுகாதின் மடலிலும், அவன் வலதுகையின் பெருவிரலிலும், முந்தப் பூசியிருக்கிற குற்றநிவாரணபலியினுடைய இரத்தத்தின்மேல் பூசி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உள்ளங்கையில் இருக்கிற மீதியான எண்ணெயைச் சுத்திகரிக்கப்படுகிறவன் தலையிலே வார்த்து, கர்த்தருடைய சந்நிதியில் அவனுக்காகப் பாவநிவிர்த்தி செய்யக்கடவ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உள்ளங்கையில் இருக்கிற மீதியான எண்ணெயைச் சுத்திகரிக்கப்படுகிறவன் தலையிலே வார்த்து, கர்த்தருடைய சந்நிதியில் அவனுக்காகப் பாவநிவிர்த்தி செய்யக்கடவ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ன் பாவநிவாரணபலியையும் செலுத்தி, சுத்திகரிக்கப்படுகிறவனின் தீட்டு நீங்க, அவனுக்குப் பாவநிவிர்த்தி செய்து, பின்பு சர்வாங்க தகனபலியைக்கொன்ற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ன் பாவநிவாரணபலியையும் செலுத்தி, சுத்திகரிக்கப்படுகிறவனின் தீட்டு நீங்க, அவனுக்குப் பாவநிவிர்த்தி செய்து, பின்பு சர்வாங்க தகனபலியைக்கொன்ற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ர்வாங்க தகனபலியையும் போஜனபலியையும் பலிபீடத்தின்மேல் வைத்து, அவனுக்காகப் பாவநிவிர்த்தி செய்யக்கடவன்; அப்பொழுது அவன் சுத்தமாயிருப்ப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ர்வாங்க தகனபலியையும் போஜனபலியையும் பலிபீடத்தின்மேல் வைத்து, அவனுக்காகப் பாவநிவிர்த்தி செய்யக்கடவன்; அப்பொழுது அவன் சுத்தமாயிருப்ப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இம்மாத்திரம் செய்யத் திராணியற்ற தரித்திரனாயிருந்தால், அவன் தன் பாவநிவிர்த்திக்கென்று அசைவாட்டும் குற்றநிவாரணபலியாக ஒரு ஆட்டுக்குட்டியையும், போஜனபலிக்கு எண்ணெயில் பிசைந்த ஒரு மரக்கால் மெல்லிய மாவிலே பத்தில் ஒரு பங்கையும், ஆழாக்கு எண்ணெயைய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இம்மாத்திரம் செய்யத் திராணியற்ற தரித்திரனாயிருந்தால், அவன் தன் பாவநிவிர்த்திக்கென்று அசைவாட்டும் குற்றநிவாரணபலியாக ஒரு ஆட்டுக்குட்டியையும், போஜனபலிக்கு எண்ணெயில் பிசைந்த ஒரு மரக்கால் மெல்லிய மாவிலே பத்தில் ஒரு பங்கையும், ஆழாக்கு எண்ணெயைய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ாரியன் பாளயத்துக்குப் புறம்பே போய்; குஷ்டரோகியின் குஷ்டவியாதி சொஸ்தமாயிற்று என்று கண்டால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இம்மாத்திரம் செய்யத் திராணியற்ற தரித்திரனாயிருந்தால், அவன் தன் பாவநிவிர்த்திக்கென்று அசைவாட்டும் குற்றநிவாரணபலியாக ஒரு ஆட்டுக்குட்டியையும், போஜனபலிக்கு எண்ணெயில் பிசைந்த ஒரு மரக்கால் மெல்லிய மாவிலே பத்தில் ஒரு பங்கையும், ஆழாக்கு எண்ணெயைய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திராணிக்குத் தக்கபடி இரண்டு காட்டுப்புறாக்களையாவது இரண்டு புறாக்குஞ்சுகளையாவது ஒன்று பாவநிவாரணபலியாகவும், மற்றொன்று சர்வாங்க தகனபலியாகவும் செலுத்தும்படி வாங்கி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திராணிக்குத் தக்கபடி இரண்டு காட்டுப்புறாக்களையாவது இரண்டு புறாக்குஞ்சுகளையாவது ஒன்று பாவநிவாரணபலியாகவும், மற்றொன்று சர்வாங்க தகனபலியாகவும் செலுத்தும்படி வாங்கி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ன் சுத்திகரிக்கும்படி எட்டாம் நாளில் ஆசரிப்புக் கூடாரவாசலிலே கர்த்தருடைய சந்நிதியில் ஆசாரியனிடத்துக்குக் கொண்டுவருவானாக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ன் சுத்திகரிக்கும்படி எட்டாம் நாளில் ஆசரிப்புக் கூடாரவாசலிலே கர்த்தருடைய சந்நிதியில் ஆசாரியனிடத்துக்குக் கொண்டுவருவானாக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ஆசாரியன் குற்றநிவாரணபலிக்குரிய ஆட்டுக்குட்டியையும் அந்த ஆழாக்கு எண்ணெயையும் வாங்கி, கர்த்தருடைய சந்நிதியில் அசைவாட்டும் போஜனபலியாக அசைவாட்டி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ஆசாரியன் குற்றநிவாரணபலிக்குரிய ஆட்டுக்குட்டியையும் அந்த ஆழாக்கு எண்ணெயையும் வாங்கி, கர்த்தருடைய சந்நிதியில் அசைவாட்டும் போஜனபலியாக அசைவாட்டி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ுற்றநிவாரணபலிக்கான அந்த ஆட்டுக்குட்டியைக் கொன்று, குற்றநிவாரணபலியின் இரத்தத்தில் கொஞ்சம் எடுத்து, சுத்திகரிக்கப்படுகிறவன் வலது காதின் மடலிலும், அவன் வலதுகையின் பெருவிரலிலும், வலதுகாலின் பெருவிரலிலும் பூச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ுற்றநிவாரணபலிக்கான அந்த ஆட்டுக்குட்டியைக் கொன்று, குற்றநிவாரணபலியின் இரத்தத்தில் கொஞ்சம் எடுத்து, சுத்திகரிக்கப்படுகிறவன் வலது காதின் மடலிலும், அவன் வலதுகையின் பெருவிரலிலும், வலதுகாலின் பெருவிரலிலும் பூசி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ுற்றநிவாரணபலிக்கான அந்த ஆட்டுக்குட்டியைக் கொன்று, குற்றநிவாரணபலியின் இரத்தத்தில் கொஞ்சம் எடுத்து, சுத்திகரிக்கப்படுகிறவன் வலது காதின் மடலிலும், அவன் வலதுகையின் பெருவிரலிலும், வலதுகாலின் பெருவிரலிலும் பூச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த்திகரிக்கப்படவேண்டியவனுக்காக, உயிரோடிருக்கும் சுத்தமான இரண்டு குருவிகளையும், கேதுருக் கட்டையையும், சிவப்பு நூலையும், ஈசோப்பையும் வாங்கிவரக்கடவ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எண்ணெயிலே கொஞ்சம் தன் இடதுகையில் வார்த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ன் இடது கையிலுள்ள எண்ணெயிலே தன் வலது விரலைத் தோய்த்து, கர்த்தருடைய சந்நிதியில் ஏழுதரம் தெளித்து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ன் இடது கையிலுள்ள எண்ணெயிலே தன் வலது விரலைத் தோய்த்து, கர்த்தருடைய சந்நிதியில் ஏழுதரம் தெளித்த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உள்ளங்கையிலிருக்கிற எண்ணெயில் கொஞ்சம் எடுத்துச் சுத்திகரிக்கப்படுகிறவன் வலதுகாதின் மடலிலும், அவன் வலது கையின் பெருவிரலிலும், வலதுகாலின் பெருவிரலிலும் குற்றநிவாரணபலியின் இரத்தம் பூசியிருக்கிற இடத்திலே பூச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உள்ளங்கையிலிருக்கிற எண்ணெயில் கொஞ்சம் எடுத்துச் சுத்திகரிக்கப்படுகிறவன் வலதுகாதின் மடலிலும், அவன் வலது கையின் பெருவிரலிலும், வலதுகாலின் பெருவிரலிலும் குற்றநிவாரணபலியின் இரத்தம் பூசியிருக்கிற இடத்திலே பூசி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உள்ளங்கையிலிருக்கிற எண்ணெயில் கொஞ்சம் எடுத்துச் சுத்திகரிக்கப்படுகிறவன் வலதுகாதின் மடலிலும், அவன் வலது கையின் பெருவிரலிலும், வலதுகாலின் பெருவிரலிலும் குற்றநிவாரணபலியின் இரத்தம் பூசியிருக்கிற இடத்திலே பூசி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உள்ளங்கையில் இருக்கிற மற்ற எண்ணெயைச் சுத்திகரிக்கப்படுகிறவன் தலையின்மேல் அவனுக்காகக் கர்த்தருடைய சந்நிதியில் பாவநிவிர்த்தி செய்யும்படி தடவி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உள்ளங்கையில் இருக்கிற மற்ற எண்ணெயைச் சுத்திகரிக்கப்படுகிறவன் தலையின்மேல் அவனுக்காகக் கர்த்தருடைய சந்நிதியில் பாவநிவிர்த்தி செய்யும்படி தடவி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, அவன் தன் திராணிக்கும் தகுதிக்கும் தக்கதாய்க் காட்டுப்புறாக்களையாவது புறாக்குஞ்சுகளையாவது கொண்டுவந்து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ைகளில் ஒன்றைப் பாவநிவாரணபலியும், மற்றொன்றைச் சர்வாங்கதகனபலியுமாக்கி, போஜனபலியோடேகூடச் செலுத்தி, இப்படியே ஆசாரியன் சுத்திகரிக்கப்படுகிறவனுக்காக, கர்த்தருடைய சந்நிதியில் பாவநிவிர்த்தி செய்ய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த்திகரிக்கப்படவேண்டியவனுக்காக, உயிரோடிருக்கும் சுத்தமான இரண்டு குருவிகளையும், கேதுருக் கட்டையையும், சிவப்பு நூலையும், ஈசோப்பையும் வாங்கிவரக்கடவ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ைகளில் ஒன்றைப் பாவநிவாரணபலியும், மற்றொன்றைச் சர்வாங்கதகனபலியுமாக்கி, போஜனபலியோடேகூடச் செலுத்தி, இப்படியே ஆசாரியன் சுத்திகரிக்கப்படுகிறவனுக்காக, கர்த்தருடைய சந்நிதியில் பாவநிவிர்த்தி செய்யக்கடவ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ைகளில் ஒன்றைப் பாவநிவாரணபலியும், மற்றொன்றைச் சர்வாங்கதகனபலியுமாக்கி, போஜனபலியோடேகூடச் செலுத்தி, இப்படியே ஆசாரியன் சுத்திகரிக்கப்படுகிறவனுக்காக, கர்த்தருடைய சந்நிதியில் பாவநிவிர்த்தி செய்யக்கடவ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சுத்திகரிப்புக்கு வேண்டியவைகளைச் சம்பாதிக்கக் கூடாத குஷ்டரோகியைக் குறித்த பிரமாணம் இதுவே என்றார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சுத்திகரிப்புக்கு வேண்டியவைகளைச் சம்பாதிக்கக் கூடாத குஷ்டரோகியைக் குறித்த பிரமாணம் இதுவே என்றா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னும் கர்த்தர் மோசேயையும் ஆரோனையும் நோக்கி: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உங்களுக்குக் காணியாட்சியான தேசத்தில் ஒரு வீட்டிலே குஷ்டதோஷத்தை நான் வரப்பண்ணினால்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உங்களுக்குக் காணியாட்சியான தேசத்தில் ஒரு வீட்டிலே குஷ்டதோஷத்தை நான் வரப்பண்ணினால்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த வீட்டிற்கு உடையவன் வந்து, வீட்டிலே தோஷம் வந்திருக்கிறதாகத் தோன்றுகிறது என்று ஆசாரியனுக்கு அறிவிக்கக்கடவ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த வீட்டிற்கு உடையவன் வந்து, வீட்டிலே தோஷம் வந்திருக்கிறதாகத் தோன்றுகிறது என்று ஆசாரியனுக்கு அறிவிக்கக்கடவ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வீட்டிலுள்ள யாவும் தீட்டுப்படாதபடிக்கு, ஆசாரியன் அந்தத் தோஷத்தைப் பார்க்கப் போகும்முன்னே வீட்டை ஒழித்துவைக்கும்படி சொல்லி, பின்பு வீட்டைப்பார்க்கும்படி போய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ஆசாரியன் அந்தக் குருவிகளில் ஒன்றை ஒரு மண்பாண்டத்திலுள்ள ஊற்றுநீர்மேல் கொல்லச் சொல்லி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வீட்டிலுள்ள யாவும் தீட்டுப்படாதபடிக்கு, ஆசாரியன் அந்தத் தோஷத்தைப் பார்க்கப் போகும்முன்னே வீட்டை ஒழித்துவைக்கும்படி சொல்லி, பின்பு வீட்டைப்பார்க்கும்படி போய்,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வீட்டிலுள்ள யாவும் தீட்டுப்படாதபடிக்கு, ஆசாரியன் அந்தத் தோஷத்தைப் பார்க்கப் போகும்முன்னே வீட்டை ஒழித்துவைக்கும்படி சொல்லி, பின்பு வீட்டைப்பார்க்கும்படி போய்,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தத் தோஷம் இருக்கிற இடத்தைப் பார்க்கக்கடவன்; அப்பொழுது வீட்டுச் சுவர்களிலே கொஞ்சம் பச்சையும் கொஞ்சம் சிவப்புமான குழி விழுந்திருந்து, அவைகள் மற்றச் சுவரைப்பார்க்கிலும் பள்ளமாயிருக்கக்கண்டால்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தத் தோஷம் இருக்கிற இடத்தைப் பார்க்கக்கடவன்; அப்பொழுது வீட்டுச் சுவர்களிலே கொஞ்சம் பச்சையும் கொஞ்சம் சிவப்புமான குழி விழுந்திருந்து, அவைகள் மற்றச் சுவரைப்பார்க்கிலும் பள்ளமாயிருக்கக்கண்டால்,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சாரியன் வீட்டைவிட்டுப் புறப்பட்டு வாசற்படியிலே வந்து, வீட்டை ஏழுநாள் அடைத்துவைத்து,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சாரியன் வீட்டைவிட்டுப் புறப்பட்டு வாசற்படியிலே வந்து, வீட்டை ஏழுநாள் அடைத்துவைத்து,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ஏழாம்நாளிலே திரும்பப் போய்ப் பார்த்து, தோஷம் வீட்டுச் சுவர்களில் படர்ந்ததென்று கண்டால்,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ஏழாம்நாளிலே திரும்பப் போய்ப் பார்த்து, தோஷம் வீட்டுச் சுவர்களில் படர்ந்ததென்று கண்டால்,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ோஷம் இருக்கும் அவ்விடத்துக் கல்லுகளைப் பெயர்க்கவும், பட்டணத்துக்கு புறம்பே அசுத்தமான ஒரு இடத்திலே போடவும் அவன் கட்டளையிட்டு,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ோஷம் இருக்கும் அவ்விடத்துக் கல்லுகளைப் பெயர்க்கவும், பட்டணத்துக்கு புறம்பே அசுத்தமான ஒரு இடத்திலே போடவும் அவன் கட்டளையிட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he shall cause the house to be scraped within round about, and they shall pour out the d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scrape off without the city into an unclean pl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y shall take other stones, and put them in the place of those stones; and he shal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mortar, and shall daubed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if the plague come again, and break out in the house, after that he has taken awa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es, and after he has scraped the house, and after it is plaiste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Then the priest shall come and look, and, behold, if the plague be spread in the house, it i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etting leprosy in the house; it is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he shall break down the house, the stones of it, and the timber thereof, and all the mor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house; and he shall carry them forth out of the city into an unclean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s for the living bird, he shall take it, and the cedar wood, and the scarlet, and the hysso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Moreover he that goes into the house all the while that it is shut up shall be unclean unti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he that lies in the house shall wash his clothes; and he that eats in the house shall wa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lot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if the priest shall come in, and look upon it, and, behold, the plague has not sprea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fter the house was plaistered: then the priest shall pronounce the house clean, becaus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gue is 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he shall take to cleanse the house two birds, and cedar wood, and scarlet, and hysso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he shall kill the one of the birds in an earthen vessel over running wa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all dip them and the living bird in the blood of the bird that was killed over the run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he shall take the cedar wood, and the hyssop, and the scarlet, and the living bird, and di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in the blood of the slain bird, and in the running water, and sprinkle the house seven tim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shall sprinkle upon him that is to be cleansed from the leprosy seven times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nounce him clean, and shall let the living bird loose into the open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he shall cleanse the house with the blood of the bird, and with the running water, an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ving bird, and with the cedar wood, and with the hyssop, and with the scarle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that is to be cleansed shall wash his clothes, and shave off all his hair, and wa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in water, that he may be clean: and after that he shall come into the camp, and shall tar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road out of his tent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it shall be on the seventh day, that he shall shave all his hair off his head and his be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eyebrows, even all his hair he shall shave off: and he shall wash his clothes, also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h his flesh in water, and he shall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But he shall let go the living bird out of the city into the open fields, and make an aton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house: and it shall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on the eighth day he shall take two he lambs without blemish, and one ewe lamb of the fir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 without blemish, and three tenth deals of fine flour for a food offering, mingled with oi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is shall be the law of the leper in the day of his cleansing: He shall be brought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log of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This is the law for all manner of plague of leprosy, and sca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And for the leprosy of a garment, and of a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And for a rising, and for a scab, and for a bright sp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To teach when it is unclean, and when it is clean: this is the law of lepro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priest that makes him clean shall present the man that is to be made clean, and t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, before the LORD, at the door of the tabernacle of the 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priest shall take one he lamb, and offer him for a trespass offering, and the lo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il, and wave them for a wave offering befor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hall slay the lamb in the place where he shall kill the sin offering and the bur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, in the holy place: for as the sin offering is the priest's, so is the trespass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is most ho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priest shall take some of the blood of the trespass offering, and the priest shall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upon the tip of the right ear of him that is to be cleansed, and upon the thumb of his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 and upon the great toe of his right fo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priest shall take some of the log of oil, and pour it into the palm of his own lef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priest shall dip his right finger in the oil that is in his left hand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rinkle of the oil with his finger seven times befor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of the rest of the oil that is in his hand shall the priest put upon the tip of the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priest shall go forth out of the camp; and the priest shall look, and, behold, i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 of him that is to be cleansed, and upon the thumb of his right hand, and upon the great to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right foot, upon the blood of the trespass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remnant of the oil that is in the priest's hand he shall pour upon the head of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to be cleansed: and the priest shall make an atonement for him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priest shall offer the sin offering, and make an atonement for him that is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eansed from his uncleanness; and afterward he shall kill the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priest shall offer the burnt offering and the food offering upon the altar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 shall make an atonement for him, and he shall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f he be poor, and cannot get so much; then he shall take one lamb for a trespass offe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waved, to make an atonement for him, and one tenth deal of fine flour mingled with oil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gue of leprosy be healed in the lep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 offering, and a log of oi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wo turtledoves, or two young pigeons, such as he is able to get; and the one shall be a s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, and the other a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shall bring them on the eighth day for his cleansing unto the priest, unto the do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abernacle of the congregation,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priest shall take the lamb of the trespass offering, and the log of oil, and the pri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ave them for a wave offering befor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shall kill the lamb of the trespass offering, and the priest shall take some of the bl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trespass offering, and put it upon the tip of the right ear of him that is to be cleans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upon the thumb of his right hand, and upon the great toe of his right fo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hall the priest command to take for him that is to be cleansed two birds alive and cle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priest shall pour of the oil into the palm of his own left 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priest shall sprinkle with his right finger some of the oil that is in his left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 times befor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priest shall put of the oil that is in his hand upon the tip of the right ear of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to be cleansed, and upon the thumb of his right hand, and upon the great toe of his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t, upon the place of the blood of the trespass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rest of the oil that is in the priest's hand he shall put upon the head of him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cleansed, to make an atonement for him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e shall offer the one of the turtledoves, or of the young pigeons, such as he can ge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Even such as he is able to get, the one for a sin offering, and the other for a burnt offer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edar wood, and scarlet, and hysso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food offering: and the priest shall make an atonement for him that is to be cleanse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is is the law of him in whom is the plague of leprosy, whose hand is not able to get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pertains to his clean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LORD spoke unto Moses and unto Aar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When all of you be come into the land of Canaan, which I give to you for a possession, and I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lague of leprosy in a house of the land of your possess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e that owns the house shall come and tell the priest, saying, It seems to me there is a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a plague in the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n the priest shall command that they empty the house, before the priest go into it to se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priest shall command that one of the birds be killed in an earthen vessel over run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gue, that all that is in the house be not made unclean: and afterward the priest shall go i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 the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he shall look on the plague, and, behold, if the plague be in the walls of the hous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low strakes, greenish or reddish, which in sight are lower than the wa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n the priest shall go out of the house to the door of the house, and shut up the house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priest shall come again the seventh day, and shall look: and, behold, if the plagu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read in the walls of the hou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Then the priest shall command that they take away the stones in which the plague is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ast them into an unclean place without the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2026-06-03T07:38:44Z</dcterms:created>
  <dcterms:modified xsi:type="dcterms:W3CDTF">2026-06-03T07:38:44Z</dcterms:modified>
  <dc:title>லேவியராகமம்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