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ன் சிந்தை தர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முழுவது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ரியந்தம் தாழ்த்த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த்துகிறேன் என்னை முற்றிலு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என்னில் பெருக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என்னை முழுவது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 என்னில் ஈந்த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ய் என்றும் பிரகாச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சாயல் தர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முழுவது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மாறிட வாஞ்ச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டும் என்னை முழுவது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மாற்ற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வனைந்த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க மாறிட வாஞ்ச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டும் என்னை முழுவது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2026-07-30T15:10:17Z</dcterms:created>
  <dcterms:modified xsi:type="dcterms:W3CDTF">2026-07-30T15:10:17Z</dcterms:modified>
  <dc:title>துதிப் பாடல்கள் : 1079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