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38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ok unto Me, and be ye saved !  
Look, men of nations all ; 
Look, rich and poor; look, old and 
young ; 
Look, sinners, great and small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ok unto Him, and be ye saved I 
O weary, troubled soul ; 
Oh, look to Jesus while you may : 
One look will make thee whol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 Look unto Me, and be ye saved !  
Look now, nor dare delay ; 
Look as you are ----lost, guilty, dead; 
Look while 'tis called to-da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 Look unto Me, and be ye saved !  
Look from your doubts and fears ; 
Look from your sins of crimson dye, 
Look from your prayers and tears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 Look unto Me, and be ye saved !  
Look to the work all done ; 
Look to the pierced Son of Man ; 
Look, and your sins are gon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2026-06-18T04:40:20Z</dcterms:created>
  <dcterms:modified xsi:type="dcterms:W3CDTF">2026-06-18T04:40:20Z</dcterms:modified>
  <dc:title>Hymn : 397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