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ரால் உண்டாயிற்று என்று சொல்வோமானால், ஜனங்களெல்லாரும் யோவானைத் தீர்க்கதரிசியென்று எண்ணுகிறபடியினால் நம்மேல் கல்லெறிவார்கள் என்று சொல்லி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ரால் உண்டாயிற்று என்று சொல்வோமானால், ஜனங்களெல்லாரும் யோவானைத் தீர்க்கதரிசியென்று எண்ணுகிறபடியினால் நம்மேல் கல்லெறிவார்கள் என்று சொல்லி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யாரால் உண்டாயிற்றோ, எங்களுக்குத் தெரியாது என்று பிரதியுத்தரம் சொன்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இயேசு: நானும் இன்ன அதிகாரத்தினால் இவைகளைச் செய்கிறேனென்று உங்களுக்குச் சொல்லேன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ர் ஜனங்களுக்குச் சொல்லத் தொடங்கின உவமையாவது: ஒரு மனுஷன் ஒரு திராட்சத்தோட்டத்தை உண்டாக்கி, அதைத் தோட்டக்காரருக்குக் குத்தகையாக விட்டு, நெடுநாளாகப் புறத்தேசத்துக்குப் போயிரு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ர் ஜனங்களுக்குச் சொல்லத் தொடங்கின உவமையாவது: ஒரு மனுஷன் ஒரு திராட்சத்தோட்டத்தை உண்டாக்கி, அதைத் தோட்டக்காரருக்குக் குத்தகையாக விட்டு, நெடுநாளாகப் புறத்தேசத்துக்குப் போய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த் தோட்டக்காரர் திராட்சத்தோட்டத்தின் கனிகளில் தன் பாகத்தைக் கொடுத்தனுப்பும்படி, பருவக்காலத்திலே அவர்களிடத்தில் ஒரு ஊழியக்காரனை அனுப்பினான். அந்தத் தோட்டக்காரர் அவனை அடித்து, வெறுமையாக அனுப்பிவி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த் தோட்டக்காரர் திராட்சத்தோட்டத்தின் கனிகளில் தன் பாகத்தைக் கொடுத்தனுப்பும்படி, பருவக்காலத்திலே அவர்களிடத்தில் ஒரு ஊழியக்காரனை அனுப்பினான். அந்தத் தோட்டக்காரர் அவனை அடித்து, வெறுமையாக அனுப்பிவி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வன் வேறோரு ஊழியக்காரனை அனுப்பினான்; அவனையும் அவர்கள் அடித்து, அவமானப்படுத்தி, வெறுமையாக அனுப்பிவி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வன் வேறோரு ஊழியக்காரனை அனுப்பினான்; அவனையும் அவர்கள் அடித்து, அவமானப்படுத்தி, வெறுமையாக அனுப்பிவி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ஒன்றில், அவர் தேவாலயத்திலே ஜனங்களுக்கு உபதேசித்து சுவிசேஷத்தைப் பிரசங்கித்தபோது, பிரதான ஆசாரியரும் வேதபாரகரும் மூப்பரும் அவரிடத்தில் கூடிவந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மூன்றாந்தரமும் ஒரு ஊழியக்காரனை அனுப்பினான்; அவனையும் அவர்கள் காயப்படுத்தி, துரத்திவி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ிராட்சத்தோட்டத்தின் எஜமான்: நான் என்ன செய்யலாம், எனக்குப் பிரியமான குமாரனை அனுப்பினால், அவனையாகிலும் கண்டு அஞ்சுவார்கள் என்று எண்ணி, அவனை அனுப்ப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ிராட்சத்தோட்டத்தின் எஜமான்: நான் என்ன செய்யலாம், எனக்குப் பிரியமான குமாரனை அனுப்பினால், அவனையாகிலும் கண்டு அஞ்சுவார்கள் என்று எண்ணி, அவனை அனுப்ப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ோட்டக்காரர் அவனைக் கண்டபோது: இவன் சுதந்தரவாளி, சுதந்தரம் நம்முடையதாகும்படிக்கு இவனைக் கொல்லுவோம் வாருங்கள் என்று ஒருவரோடொருவர் சொல்லிக்கொண்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ோட்டக்காரர் அவனைக் கண்டபோது: இவன் சுதந்தரவாளி, சுதந்தரம் நம்முடையதாகும்படிக்கு இவனைக் கொல்லுவோம் வாருங்கள் என்று ஒருவரோடொருவர் சொல்லிக்கொண்ட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ைத் திராட்சத்தோட்டத்திற்குப் புறம்பே தள்ளி, கொன்றுபோட்டார்கள். இப்படியிருக்க, திராட்சத்தோட்டத்தின் எஜமான் அவர்களை என்ன செய்வான்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ைத் திராட்சத்தோட்டத்திற்குப் புறம்பே தள்ளி, கொன்றுபோட்டார்கள். இப்படியிருக்க, திராட்சத்தோட்டத்தின் எஜமான் அவர்களை என்ன செய்வான்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வந்து அந்தத் தோட்டக்காரரைச் சங்கரித்து, திராட்சத்தோட்டத்தை வேறு தோட்டக்காரரிடத்தில் கொடுப்பான் அல்லவா என்றார். அவர்கள் அதைக்கேட்டு, அப்படியாகாதிருப்பதாக எ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வந்து அந்தத் தோட்டக்காரரைச் சங்கரித்து, திராட்சத்தோட்டத்தை வேறு தோட்டக்காரரிடத்தில் கொடுப்பான் அல்லவா என்றார். அவர்கள் அதைக்கேட்டு, அப்படியாகாதிருப்பதாக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அவர்களைப் பார்த்து: வீடு கட்டுகிறவர்கள் ஆகாதென்று தள்ளின கல்லே, மூலைக்குத் தலைக்கல்லாயிற்று என்று எழுதியிருக்கிற வேதவாக்கியத்தின் கருத்தென்ன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ஒன்றில், அவர் தேவாலயத்திலே ஜனங்களுக்கு உபதேசித்து சுவிசேஷத்தைப் பிரசங்கித்தபோது, பிரதான ஆசாரியரும் வேதபாரகரும் மூப்பரும் அவரிடத்தில் கூடிவந்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அவர்களைப் பார்த்து: வீடு கட்டுகிறவர்கள் ஆகாதென்று தள்ளின கல்லே, மூலைக்குத் தலைக்கல்லாயிற்று என்று எழுதியிருக்கிற வேதவாக்கியத்தின் கருத்தென்ன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க் கல்லின்மேல் விழுகிறவன் எவனோ அவன் நொறுங்கிப்போவான், அது எவன்மேல் விழுமோ அவனை நசுக்கிப்போடும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க் கல்லின்மேல் விழுகிறவன் எவனோ அவன் நொறுங்கிப்போவான், அது எவன்மேல் விழுமோ அவனை நசுக்கிப்போடும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ரதான ஆசாரியரும் வேதபாரகரும் தங்களைக்குறித்து இந்த உவமையைச் சொன்னாரென்று அறிந்து, அந்நேரத்திலே அவரைப்பிடிக்க வகைதேடியும் ஜனங்களுக்குப் பயந்த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ரதான ஆசாரியரும் வேதபாரகரும் தங்களைக்குறித்து இந்த உவமையைச் சொன்னாரென்று அறிந்து, அந்நேரத்திலே அவரைப்பிடிக்க வகைதேடியும் ஜனங்களுக்குப் பயந்த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சமயம்பார்த்து, தேசாதிபதியின் ஆளுகைக்கும் அதிகாரத்துக்கும் அவரை ஒப்புக்கொடுக்கும்படி அவருடைய பேச்சிலே குற்றங்கண்டுபிடிக்கலாமென்று, தங்களை உண்மையுள்ளவர்களாய்க் காண்பிக்கிற வேவுகாரரை அவரிடத்தில் அனுப்ப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சமயம்பார்த்து, தேசாதிபதியின் ஆளுகைக்கும் அதிகாரத்துக்கும் அவரை ஒப்புக்கொடுக்கும்படி அவருடைய பேச்சிலே குற்றங்கண்டுபிடிக்கலாமென்று, தங்களை உண்மையுள்ளவர்களாய்க் காண்பிக்கிற வேவுகாரரை அவரிடத்தில் அனுப்ப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சமயம்பார்த்து, தேசாதிபதியின் ஆளுகைக்கும் அதிகாரத்துக்கும் அவரை ஒப்புக்கொடுக்கும்படி அவருடைய பேச்சிலே குற்றங்கண்டுபிடிக்கலாமென்று, தங்களை உண்மையுள்ளவர்களாய்க் காண்பிக்கிற வேவுகாரரை அவரிடத்தில் அனுப்ப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வந்து: போதகரே, நீர் நிதானமாய்ப் பேசி உபதேசிக்கிறீரென்றும், முகதாட்சணியமில்லாமல் தேவனுடைய மார்க்கத்தைச் சத்தியமாய்ப் போதிக்கிறீரென்றும் அறிந்திருக்கிற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வந்து: போதகரே, நீர் நிதானமாய்ப் பேசி உபதேசிக்கிறீரென்றும், முகதாட்சணியமில்லாமல் தேவனுடைய மார்க்கத்தைச் சத்தியமாய்ப் போதிக்கிறீரென்றும் அறிந்திருக்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எந்த அதிகாரத்தினால் இவைகளைச் செய்கிறீர்? இந்த அதிகாரத்தை உமக்குக் கொடுத்தவர் யார்? அதை எங்களுக்குச் சொல்லும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ாயனுக்கு வரி கொடுக்கிறது நியாயமோ அல்லவோ, எங்களுக்குச் சொல்லும் என்று கேட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தந்திரத்தை அவர் அறிந்து, நீங்கள் என்னை ஏன் சோதிக்கிறீர்கள்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 பணத்தை எனக்குக் காண்பியுங்கள். இதிலிருக்கிற சொரூபமும் மேலெழுத்தும் யாருடையது என்று கேட்டார். அதற்கு அவர்கள்: இராயனுடையது என்றார்கள்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: அப்படியானால், இராயனுடையதை இராயனுக்கும், தேவனுடையதை தேவனுக்கும் செலுத்துங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: அப்படியானால், இராயனுடையதை இராயனுக்கும், தேவனுடையதை தேவனுக்கும் செலுத்துங்கள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அவரை ஜனங்களுக்கு முன்பாகப் பேச்சிலே குற்றம்பிடிக்கக்கூடாமல், அவர் சொன்ன உத்தரவைக்குறித்து ஆச்சரியப்பட்டு, மவுனமாயிரு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அவரை ஜனங்களுக்கு முன்பாகப் பேச்சிலே குற்றம்பிடிக்கக்கூடாமல், அவர் சொன்ன உத்தரவைக்குறித்து ஆச்சரியப்பட்டு, மவுனமாயி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யிர்த்தெழுதல் இல்லையென்று சாதிக்கிற சதுசேயரில் சிலர் அவரிடத்தில் வந்து: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யிர்த்தெழுதல் இல்லையென்று சாதிக்கிற சதுசேயரில் சிலர் அவரிடத்தில் வந்து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ோதகரே, ஒருவன் மனைவியையுடையவனாயிருந்து பிள்ளையில்லாமல் இறந்துபோனால், அவனுடைய சகோதரன் அவன் மனைவியை விவாகம்பண்ணி தன் சகோதரனுக்குச் சந்தானமுண்டாக்கவேண்டும் என்று மோசே எங்களுக்கு எழுதிவைத்திருக்கிறார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எந்த அதிகாரத்தினால் இவைகளைச் செய்கிறீர்? இந்த அதிகாரத்தை உமக்குக் கொடுத்தவர் யார்? அதை எங்களுக்குச் சொல்லும்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ோதகரே, ஒருவன் மனைவியையுடையவனாயிருந்து பிள்ளையில்லாமல் இறந்துபோனால், அவனுடைய சகோதரன் அவன் மனைவியை விவாகம்பண்ணி தன் சகோதரனுக்குச் சந்தானமுண்டாக்கவேண்டும் என்று மோசே எங்களுக்கு எழுதிவைத்திருக்கிறார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கோதரர் ஏழுபேரிருந்தார்கள், அவர்களில் மூத்தவன் ஒரு பெண்ணை விவாகம்பண்ணி, பிள்ளையில்லாமல் இறந்துபோ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இரண்டாஞ்சகோதரன் அவளை விவாகம்பண்ணி அவனும் பிள்ளையில்லாமல் இறந்துபோன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ூன்றாஞ்சகோதானும் அவளை விவாகம்பண்ணினான். அப்படியே ஏழுபேரும் அவளை விவாகம்பண்ணி பிள்ளையில்லாமல் இறந்துபோ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ல்லாருக்கும் பின்பு அந்த ஸ்திரீயும் இறந்துபோனா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வ்விதமாய் ஏழுபேரும் அவளை விவாகம்பண்ணியிருக்க, உயிர்த்தெழுதலில் அவர்களில் எவனுக்கு அவள் மனைவியாயிருப்பாள் என்று கேட்ட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ுக்குப் பிரதியுத்தரமாக: இந்தப் பிரபஞ்சத்தின் பிள்ளைகள் பெண்கொண்டும் பெண்கொடுத்தும் வருகி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மையையும் மரித்தோரிலிருந்தெழுந்திருக்குதலையும் அடையப் பாத்திரராக எண்ணப்படுகிறவர்களோ பெண் கொள்வதுமில்லை பெண் கொடுப்பதும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மையையும் மரித்தோரிலிருந்தெழுந்திருக்குதலையும் அடையப் பாத்திரராக எண்ணப்படுகிறவர்களோ பெண் கொள்வதுமில்லை பெண் கொடுப்பதுமில்ல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இனி மரிக்கவுமாட்டார்கள்; அவர்கள் உயிர்த்தெழுதலின் பிள்ளைகளானபடியால் தேவதூதருக்கு ஒப்பானவர்களுமாய், தேவனுக்குப் பிள்ளைகளுமாயிரு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க்கு அவர் பிரதியுத்தரமாக: நானும் உங்களிடத்தில் ஒரு காரியத்தைக் கேட்கிறேன், அதை எனக்குச் சொல்லுங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இனி மரிக்கவுமாட்டார்கள்; அவர்கள் உயிர்த்தெழுதலின் பிள்ளைகளானபடியால் தேவதூதருக்கு ஒப்பானவர்களுமாய், தேவனுக்குப் பிள்ளைகளுமாயிருப்ப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ன்றியும் மரித்தோர் எழுந்திருப்பார்களென்பதை மோசேயும் முட்செடியைப்பற்றிய வாசகத்தில் காண்பித்திருக்கிறார். எப்படியெனில். கர்த்தரை ஆபிரகாமின் தேவனென்றும் ஈசாக்கின் தேவனென்றும் யாக்கோபின் தேவனென்றும் சொல்லியிருக்கி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ன்றியும் மரித்தோர் எழுந்திருப்பார்களென்பதை மோசேயும் முட்செடியைப்பற்றிய வாசகத்தில் காண்பித்திருக்கிறார். எப்படியெனில். கர்த்தரை ஆபிரகாமின் தேவனென்றும் ஈசாக்கின் தேவனென்றும் யாக்கோபின் தேவனென்றும் சொல்லியிருக்கி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மரித்தோரின் தேவனாயிராமல், ஜீவனுள்ளோரின் தேவனாயிருக்கிறார், எல்லாரும் அவருக்குப் பிழைத்திருக்கிறார்களே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வேதபாரகரில் சிலர் அதைக் கேட்டு: போதகரே, நன்றாய்ச் சொன்னீர் எ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ன்பின்பு அவர்கள் அவரிடத்தில் வேறொன்றுங்கேட்கத் துணியவில்ல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அவர்களை நோக்கி: கிறிஸ்து தாவீதின் குமாரனென்று எப்படிச் சொல்லுகிறார்கள்?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உம்முடைய சத்துருக்களை உமக்குப் பாதபடியாக்கிப்போடும்வரைக்கும் நீர் என்னுடைய வலதுபாரிசத்தில் உட்காரும் என்ற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உம்முடைய சத்துருக்களை உமக்குப் பாதபடியாக்கிப்போடும்வரைக்கும் நீர் என்னுடைய வலதுபாரிசத்தில் உட்காரும் என்று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ர்த்தர் என் ஆண்டவருடனே சொன்னார் என்று தாவீது தானே சங்கீத புஸ்தகத்தில் சொல்லுகிறான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வான் கொடுத்த ஸ்நானம் தேவனால் உண்டாயிற்றோ? மனுஷரால் உண்டாயிற்றோ? என்று கேட்ட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ாவீது அவரை ஆண்டவரென்று சொல்லியிருக்க, அவனுக்கு அவர் குமாரனாயிருப்பது எப்படி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ன்பு ஜனங்களெல்லாரும் கேட்கையில் அவர் தம்முடைய சீஷரை நோக்கி: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நீண்ட அங்கிகளைத் தரித்துக்கொண்டு திரியவும், சந்தை வெளிகளில் வந்தனங்களை அடையவும், ஜெபஆலயங்களில் முதன்மையான ஆசனங்களில் உட்காரவும், விருந்துகளில் முதன்மையான இடங்களில் இருக்கவும் விரும்பி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நீண்ட அங்கிகளைத் தரித்துக்கொண்டு திரியவும், சந்தை வெளிகளில் வந்தனங்களை அடையவும், ஜெபஆலயங்களில் முதன்மையான ஆசனங்களில் உட்காரவும், விருந்துகளில் முதன்மையான இடங்களில் இருக்கவும் விரும்பி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விதவைகளின் வீடுகளைப் பட்சித்து, பார்வைக்கு நீண்ட ஜெபம்பண்ணுகிற வேதபாரகரைக் குறித்து எச்சரிக்கையாயிருங்கள், அவர்கள் அதிக ஆக்கினையை அடைவார்கள் என்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விதவைகளின் வீடுகளைப் பட்சித்து, பார்வைக்கு நீண்ட ஜெபம்பண்ணுகிற வேதபாரகரைக் குறித்து எச்சரிக்கையாயிருங்கள், அவர்கள் அதிக ஆக்கினையை அடைவா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ங்களுக்குள்ளே யோசனைபண்ணி: தேவனால் உண்டாயிற்று என்று சொல்வோமானால், பின்னை ஏன் அவனை விசுவாசிக்கவில்லை என்று கேட்ப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ங்களுக்குள்ளே யோசனைபண்ணி: தேவனால் உண்டாயிற்று என்று சொல்வோமானால், பின்னை ஏன் அவனை விசுவாசிக்கவில்லை என்று கேட்ப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and if we say, Of men; all the people will stone us: for they be persuaded that John wa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y answered, that they could not tell whence it wa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Jesus said unto them, Neither tell I you by what authority I do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began he to speak to the people this parable; A certain man planted a vineyard, and let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th to husbandmen, and went into a far country for a long ti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at the season he sent a servant to the husbandmen, that they should give him of the frui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vineyard: but the husbandmen beat him, and sent him away emp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again he sent another servant: and they beat him also, and pleaded him shamefully, and s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away emp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, that on one of those days, as he taught the people in the templ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again he sent a third: and they wounded him also, and cast him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n said the lord of the vineyard, What shall I do? I will send my beloved son: it may be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reverence him when they se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when the husbandmen saw him, they reasoned among themselves, saying, This is the heir: com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kill him, that the inheritance may be ou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So they cast him out of the vineyard, and killed him. What therefore shall the lor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ineyard do unto the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He shall come and destroy these husbandmen, and shall give the vineyard to others. And when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d it, they said, God forb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beheld them, and said, What is this then that is written, The stone which the builde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ached the gospel, the chief priests and the scribes came upon him with the elde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ected, the same is become the head of the corn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Whosoever shall fall upon that stone shall be broken; but on whomsoever it shall fall, it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ind him to powd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chief priests and the scribes the same hour sought to lay hands on him; and they fear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eople: for they perceived that he had spoken this parable against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y watched him, and sent forth spies, which should feign themselves just men, that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ght take hold of his words, that so they might deliver him unto the power and authority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vern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asked him, saying, Master, we know that you says and teach rightly, neither accep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erson of any, but teach the way of God trul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poke unto him, saying, Tell us, by what authority do you these things? or who is h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Is it lawful for us to give tribute unto Caesar, or 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But he perceived their craftiness, and said unto them, Why tempt all of you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how me a penny. Whose image and superscription has it? They answered and said, Caesar'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he said unto them, Render therefore unto Caesar the things which be Caesar's, and unto G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hings which be God'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y could not take hold of his words before the people: and they marvelled at his answ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ld their pe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hen came to him certain of the Sadducees, which deny that there is any resurrection;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ked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Saying, Master, Moses wrote unto us, If any man's brother die, having a wife, and he die with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ve you this authorit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, that his brother should take his wife, and raise up seed unto his br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ere were therefore seven brethren: and the first took a wife, and died without child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the second took her to wife, and he died childl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the third took her; and in like manner the seven also: and they left no children, and d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Last of all the woman died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refore in the resurrection whose wife of them is she? for seven had her to 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Jesus answering said unto them, The children of this world marry, and are given in marriag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But they which shall be accounted worthy to obtain that world, and the resurrection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d, neither marry, nor are given in marriag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Neither can they die any more: for they are equal unto the angels; and are the children of G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e answered and said unto them, I will also ask you one thing; and answer 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ing the children of the resurrec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Now that the dead are raised, even Moses showed at the bush, when he calls the Lord the Go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raham, and the God of Isaac, and the God of Jaco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For he is not a God of the dead, but of the living: for all live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Then certain of the scribes answering said, Master, you have well s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after that they durst not ask him any question at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he said unto them, How say they that Christ is David's so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David himself says in the book of Psalms, The LORD said unto my Lord, Sit you on my r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Till I make yours enemies your footstoo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 baptism of John, was it from heaven, or of m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David therefore calls him Lord, how is he then his so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Then in the audience of all the people he said unto his discipl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Beware of the scribes, which desire to walk in long robes, and love greetings in the market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highest seats in the synagogues, and the chief rooms at feast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Which devour widows' houses, and for a show make long prayers: the same shall receive grea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mn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reasoned with themselves, saying, If we shall say, From heaven; he will say, Why t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d all of you him no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2026-09-05T21:50:33Z</dcterms:created>
  <dcterms:modified xsi:type="dcterms:W3CDTF">2026-09-05T21:50:33Z</dcterms:modified>
  <dc:title>Luke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