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ுக்குச் சொல்லவேண்டியது என்னவென்றால்: நான் உங்கள் தேவனாகிய கர்த்த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குடியிருந்த எகிப்துதேசத்தாருடைய செய்கையின்படி செய்யாமலும், நான் உங்களை அழைத்துப்போகிற கானான் தேசத்தாருடைய செய்கையின்படி செய்யாமலும், அவர்களுடைய முறைமைகளின்படி நடவாமல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குடியிருந்த எகிப்துதேசத்தாருடைய செய்கையின்படி செய்யாமலும், நான் உங்களை அழைத்துப்போகிற கானான் தேசத்தாருடைய செய்கையின்படி செய்யாமலும், அவர்களுடைய முறைமைகளின்படி நடவாமல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னுடைய நியாயங்களின்படி செய்து, என்னுடைய கட்டளைகளைக் கைக்கொண்டு நடவுங்கள்; நான் உங்கள் தேவனாகிய கர்த்த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னுடைய நியாயங்களின்படி செய்து, என்னுடைய கட்டளைகளைக் கைக்கொண்டு நடவுங்கள்; நான் உங்கள் தேவனாகிய கர்த்த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என் கட்டளைகளையும் நியாயங்களையும் கைக்கொள்ளக்கடவீர்கள்; அவைகளின்படி செய்கிறவன் எவனும் அவைகளால் பிழைப்பான்; நான் கர்த்த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என் கட்டளைகளையும் நியாயங்களையும் கைக்கொள்ளக்கடவீர்கள்; அவைகளின்படி செய்கிறவன் எவனும் அவைகளால் பிழைப்பான்; நான் கர்த்த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ருவனும் தனக்கு நெருங்கின இனமாகிய ஒருத்தியை நிர்வாணமாக்கும்படி அவளைச் சேரலாகாது; நான் கர்த்த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ருவனும் தனக்கு நெருங்கின இனமாகிய ஒருத்தியை நிர்வாணமாக்கும்படி அவளைச் சேரலாகாது; நான் கர்த்த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ந்த அருவருப்புகளையெல்லாம் உங்களுக்குமுன் இருந்த அந்தத் தேசத்தின் மனிதர் செய்ததினாலே தேசம் தீட்டாயிற்ற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தகப்பனையாவது உன் தாயையாவது நிர்வாணமாக்கலாகாது; அவள் உன் தாயானவள்; அவளை நிர்வாணமாக்கலாகா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தகப்பனையாவது உன் தாயையாவது நிர்வாணமாக்கலாகாது; அவள் உன் தாயானவள்; அவளை நிர்வாணமாக்கலாகா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தகப்பனுடைய மனைவியை நிர்வாணமாக்கலாகாது; அது உன் தகப்பனுடைய நிர்வாண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தகப்பனுக்காவது உன் தாய்க்காவது வீட்டிலாகிலும் புறத்திலாகிலும் பிறந்த குமாரத்தியாகிய உன் சகோதரியை நிர்வாணமாக்கலாகா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தகப்பனுக்காவது உன் தாய்க்காவது வீட்டிலாகிலும் புறத்திலாகிலும் பிறந்த குமாரத்தியாகிய உன் சகோதரியை நிர்வாணமாக்கலாகா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குமாரனுடைய மகளையாவது உன் குமாரத்தியினுடைய மகளையாவது நிர்வாணமாக்கலாகாது அது உன்னுடைய நிர்வாண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தகப்பனுடைய மனைவியினிடத்தில் உன் தகப்பனுக்குப் பிறந்த குமாரத்தியை நிர்வாணமாக்கலாகாது; அவள் உனக்குச் சகோதரி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தகப்பனுடைய மனைவியினிடத்தில் உன் தகப்பனுக்குப் பிறந்த குமாரத்தியை நிர்வாணமாக்கலாகாது; அவள் உனக்குச் சகோதரி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தகப்பனுடைய சகோதரியை நிர்வாணமாக்கலாகாது; அவள் உன் தகப்பனுக்கு நெருங்கின இனமானவ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தகப்பனுடைய சகோதரியை நிர்வாணமாக்கலாகாது; அவள் உன் தகப்பனுக்கு நெருங்கின இனமானவ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ந்த அருவருப்புகளையெல்லாம் உங்களுக்குமுன் இருந்த அந்தத் தேசத்தின் மனிதர் செய்ததினாலே தேசம் தீட்டாயிற்ற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தாயினுடைய சகோதரியை நிர்வாணமாக்கலாகாது; அவள் உன் தாய்க்கு நெருங்கின இனமானவ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தாயினுடைய சகோதரியை நிர்வாணமாக்கலாகாது; அவள் உன் தாய்க்கு நெருங்கின இனமானவ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தகப்பனுடைய சகோதரனை நிர்வாணமாக்கலாகாது; அவன் மனைவியைச் சேராயாக; அவள் உன் தகப்பனுடைய சகோதரி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தகப்பனுடைய சகோதரனை நிர்வாணமாக்கலாகாது; அவன் மனைவியைச் சேராயாக; அவள் உன் தகப்பனுடைய சகோதரி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 மருமகளை நிர்வாணமாக்கலாகாது; அவள் உன் குமாரனுக்கு மனைவி, அவளை நிர்வாணமாக்கலாகா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 மருமகளை நிர்வாணமாக்கலாகாது; அவள் உன் குமாரனுக்கு மனைவி, அவளை நிர்வாணமாக்கலாகா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சகோதரனுடைய மனைவியை நிர்வாணமாக்கலாகாது; அது உன் சகோதரனுடைய நிர்வாண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 ஸ்திரீயையும் அவள் மகளையும் நிர்வாணமாக்கலாகாது; அவளுடைய குமாரரின் மகளையும் அவளுடைய குமாரத்தியின் மகளையும் நிர்வாணமாக்கும்படி விவாகம்பண்ணலாகாது; இவர்கள் அவளுக்கு நெருங்கின இனமானவர்கள்; அது முறைகேட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 ஸ்திரீயையும் அவள் மகளையும் நிர்வாணமாக்கலாகாது; அவளுடைய குமாரரின் மகளையும் அவளுடைய குமாரத்தியின் மகளையும் நிர்வாணமாக்கும்படி விவாகம்பண்ணலாகாது; இவர்கள் அவளுக்கு நெருங்கின இனமானவர்கள்; அது முறைகேட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மனைவி உயிரோடிருக்கையில், அவளுக்கு உபத்திரவமாக அவள் சகோதரியையும் நிர்வாணமாக்கும்பொருட்டு அவளை விவாகம்பண்ணலாகா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ொழுது உங்களுக்கு முன் இருந்த ஜாதிகளைத் தேசம் கக்கிப்போட்டதுபோல, நீங்கள் அதைத் தீட்டுப்படுத்தும்போது அது உங்களையும் கக்கிப்போடாதபடிக்க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மனைவி உயிரோடிருக்கையில், அவளுக்கு உபத்திரவமாக அவள் சகோதரியையும் நிர்வாணமாக்கும்பொருட்டு அவளை விவாகம்பண்ணலாகா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ஸ்திரீயானவள் சூதகத்தால் விலக்கத்திலிருக்கையில், அவளை நிர்வாணமாக்க அவளோடே சேராத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ஸ்திரீயானவள் சூதகத்தால் விலக்கத்திலிருக்கையில், அவளை நிர்வாணமாக்க அவளோடே சேராதே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றனுடைய மனைவியோடே சேரும்படி சயனித்து, அவளால் உன்னைத் தீட்டுப்படுத்திக்கொள்ளவேண்டா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உன் சந்ததியில் யாரையாகிலும் மோளேகுக்கென்று தீக்கடக்கும்படி இடங்கொடாதே; உன் தேவனுடைய நாமத்தைப் பரிசுத்தக் குலைச்சலாக்காதே; நான் கர்த்த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உன் சந்ததியில் யாரையாகிலும் மோளேகுக்கென்று தீக்கடக்கும்படி இடங்கொடாதே; உன் தேவனுடைய நாமத்தைப் பரிசுத்தக் குலைச்சலாக்காதே; நான் கர்த்த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ெண்ணோடு சம்யோகம் பண்ணுகிறதுபோல ஆணோடே சம்யோகம் பண்ணவேண்டாம்; அது அருவருப்பான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ாதொரு மிருகத்தோடும் நீ புணர்ச்சி செய்து, அதினாலே உன்னைத் தீட்டுப்படுத்தவேண்டாம்; ஸ்திரீயானவள் மிருகத்தோடே புணரும்படி அதற்கு முன்பாக நிற்கலாகாது; அது அருவருப்பான தாறுமாற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ாதொரு மிருகத்தோடும் நீ புணர்ச்சி செய்து, அதினாலே உன்னைத் தீட்டுப்படுத்தவேண்டாம்; ஸ்திரீயானவள் மிருகத்தோடே புணரும்படி அதற்கு முன்பாக நிற்கலாகாது; அது அருவருப்பான தாறுமாற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ைகளில் ஒன்றினாலும் உங்களைத் தீட்டுப்படுத்தாதிருங்கள்; நான் உங்கள் முன்னின்று துரத்திவிடுகிற ஜாதிகள் இவைகளெல்லாவற்றினாலும் தங்களைத் தீட்டுப்படுத்தியிருக்கிறார்கள்; தேசமும் தீட்டுப்படுத்தப்பட்டிருக்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என் கட்டளைகளையும் என் நியாயங்களையும் கைக்கொண்டு, தேசத்திலே பிறந்தவனானாலும் உங்கள் நடுவே தங்குகிற அந்நியனானாலும் இந்த அருவருப்புக்களில் ஒன்றையும் செய்யவேண்டா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ைகளில் ஒன்றினாலும் உங்களைத் தீட்டுப்படுத்தாதிருங்கள்; நான் உங்கள் முன்னின்று துரத்திவிடுகிற ஜாதிகள் இவைகளெல்லாவற்றினாலும் தங்களைத் தீட்டுப்படுத்தியிருக்கிறார்கள்; தேசமும் தீட்டுப்படுத்தப்பட்டிருக்கிற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 அதின் அக்கிரமத்தை விசாரிப்பேன்; தேசம் தன் குடிகளைக் கக்கிப்போட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 அதின் அக்கிரமத்தை விசாரிப்பேன்; தேசம் தன் குடிகளைக் கக்கிப்போ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ப்படிப்பட்ட அருவருப்பானவைகளில் யாதொன்றை யாராவது செய்தால், செய்த அந்த ஆத்துமாக்கள் ஜனத்தில் இராதபடிக்கு அறுப்புண்டுபோ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ப்படிப்பட்ட அருவருப்பானவைகளில் யாதொன்றை யாராவது செய்தால், செய்த அந்த ஆத்துமாக்கள் ஜனத்தில் இராதபடிக்கு அறுப்புண்டுபோ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கையால் உங்களுக்குமுன் செய்யப்பட்ட அருவருப்பான முறைமைகளில் யாதொன்றை நீங்கள் செய்து, அவைகளால் உங்களைத் தீட்டுப்படுத்திக்கொள்ளாதபடிக்கு என் கட்டளையைக் கைக்கொள்ளுங்கள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கையால் உங்களுக்குமுன் செய்யப்பட்ட அருவருப்பான முறைமைகளில் யாதொன்றை நீங்கள் செய்து, அவைகளால் உங்களைத் தீட்டுப்படுத்திக்கொள்ளாதபடிக்கு என் கட்டளையைக் கைக்கொள்ளுங்கள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ತರುವಾಯ ಕರ್ತನು ಮೋಶೆಯೊಂದಿಗೆ ಮಾತನಾಡಿ ಹೇಳಿ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ನೀನು ಇಸ್ರಾಯೇಲ್‌ ಮಕ್ಕಳೊಂದಿಗೆ ಮಾತನಾಡಿ ಹೀಗೆ ಹೇಳಬೇಕು--ನಿಮ್ಮ ದೇವರಾಗಿರುವ ಕರ್ತನು 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ೀವು ವಾಸವಾಗಿದ್ದ ಐಗುಪ್ತದೇಶದ ಕೃತ್ಯಗಳಂತೆ ಮಾಡಬಾರದು; ನಾನು ನಿಮ್ಮನ್ನು ತರುವದಕ್ಕಿರುವ ಕಾನಾನ್‌ದೇಶ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ೃತ್ಯಗಳಂತೆ ನೀವು ಮಾಡಬಾರದು ಇಲ್ಲವೆ ನೀವು ಅವರ ನಿಯಮಗಳಿಗನುಸಾರವೂ ನಡೆ ಯ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ನೀವು ನನ್ನ ನಿರ್ಣಯಗಳನ್ನು ಕೈಕೊಂಡು ಅವುಗಳಲ್ಲಿ ನಡೆಯುವ ಹಾಗೆ ನನ್ನ ಕಟ್ಟಳೆಗಳಂತೆ ನಡೆಯಬೇಕು; ನಿಮ್ಮ ದೇವರಾಗಿರ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ು 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ದದರಿಂದ ನೀವು ನನ್ನ ನಿಯಮಗಳನ್ನೂ ನಿರ್ಣಯಗಳನ್ನೂ ಕೈಕೊಳ್ಳಿರಿ. ಒಬ್ಬನು ಅವುಗಳನ್ನು ಮಾಡಿದರೆ ಅವನು ಅವುಗಳ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ೀವಿಸುವನು; ನಾನೇ ಕರ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ನಿಮ್ಮಲ್ಲಿ ಯಾವನಾದರೂ ತನ್ನ ಹತ್ತಿರ ಸಂಬಂಧಿಯ ಬೆತ್ತಲೆತನವನ್ನು ಬಯಲು ಮಾಡುವದಕ್ಕೆ ಅವಳ ಸವಿಾಪಕ್ಕೆ ಹೋಗಬಾರದ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ೇ ಕರ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ಆದದರಿಂದ ನೀವು ನನ್ನ ನಿಯಮಗಳನ್ನು ನಿರ್ಣಯಗಳನ್ನು ಕೈಕೊಳ್ಳಬೇಕು. ನಿಮ್ಮ ದೇಶದವರಲ್ಲಿ ಯಾವನೇ ಆಗಲಿ ಇಲ್ಲವ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ನಿನ್ನ ತಂದೆತಾಯಿಯ ಬೆತ್ತಲೆತನವನ್ನಾಗಲಿ ನೀನು ಕಾಣಿಸು ವಂತೆ ಮಾಡಬಾರದು; ಆಕೆಯು ನಿನ್ನ ತಾಯಿಯಾಗಿ ದ್ದಾಳೆ; ನೀ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ಳ ಬೆತ್ತಲೆತನವನ್ನು ಕಾಣುವಂತೆ ಮಾಡ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ನಿನ್ನ ತಂದೆಯ ಹೆಂಡತಿಯ ಬೆತ್ತಲೆ ತನವನ್ನು ನೀನು ಕಾಣುವಂತೆ ಮಾಡಬಾರದು; ಅದು ನಿನ್ನ ತಂದೆಯ ಬೆತ್ತಲೆತನ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ನಿನ್ನ ಸಹೋದರಿಯ ಇಲ್ಲವೆ ನಿನ್ನ ತಂದೆಯ ಮಗಳ, ಅಂದರೆ ಅವಳು ಮನೆಯಲ್ಲಿ ಹುಟ್ಟಿದವಳಾಗಿರಲಿ ಹೊರಗೆ ಹುಟ್ಟಿದ ವಳಾಗಿರ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 ಬೆತ್ತಲೆತನವನ್ನು ಕಾಣುವಂತೆ ನೀನು ಮಾಡ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ನಿನ್ನ ಮಗನ ಮಗಳ ಇಲ್ಲವೆ ನಿನ್ನ ಮಗಳ ಮಗಳ ಬೆತ್ತಲೆತನವನ್ನು ನೀನು ಕಾಣುವಂತೆ ಮಾಡ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ವನ ಬೆತ್ತಲೆತನವು ನಿನ್ನ ಸ್ವಂತ ಬೆತ್ತಲೆತನವಾಗಿದೆ. ನಿನ್ನ ತಂದೆಗೆ ಹುಟ್ಟಿ ದಂಥ ನಿನ್ನ ತಂದೆಯ ಮಗಳು ನಿನ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ಹೋದರಿ ಯಾಗಿರುವದರಿಂದ ನೀನು ಅವಳ ಬೆತ್ತಲೆತನವನ್ನು ಕಾಣುವಂತೆ ಮಾಡ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ನಿನ್ನ ತಂದೆಯ ಸಹೋದರಿಯ ಬೆತ್ತಲೆತನವನ್ನು ನೀನು ಕಾಣುವಂತೆ ಮಾಡಬಾರದು; ಅವಳು ನಿನ್ನ ತಂದೆಗೆ ಹತ್ತಿರ ಸಂಬಂಧ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ಗಿದ್ದಾಳ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್ಮೊಳಗೆ ಪ್ರವಾಸಿಯಾಗಿದ್ದ ಪರಕೀಯನಾಗಲಿ ಈ ಅಸಹ್ಯವಾದವುಗಳಲ್ಲಿ ಒಂದನ್ನಾದರೂ ಮಾಡ 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ನಿನ್ನ ತಾಯಿಯ ಸಹೋದರಿಯ ಬೆತ್ತಲೆತನವನ್ನು ನೀನು ಕಾಣುವಂತೆ ಮಾಡಬಾರದು; ಅವಳು ನಿನ್ನ ತಾಯಿಗೆ ಹತ್ತಿರದ ಸಂಬಂಧಿಯ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್ದಾಳ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ನೀನು ನಿನ್ನ ತಂದೆಯ ಸಹೋದರನ ಬೆತ್ತಲೆತನವನ್ನು ಕಾಣುವಂತೆ ಮಾಡಬಾರದು. ನೀನು ಅವನ ಹೆಂಡತಿಯ ಬಳಿಗೆ ಹೋಗಬಾರದು; ಅವ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ಗೆ ದೊಡ್ಡ ತಾಯಿ (ಚಿಕ್ಕತಾಯಿ)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ನಿನ್ನ ಸೊಸೆಯ ಬೆತ್ತಲೆತನವನ್ನು ಕಾಣುವಂತೆ ಮಾಡಬಾರದು; ಅವಳು ನಿನ್ನ ಮಗನ ಹೆಂಡತಿ; ನೀನು ಅವಳ ಬೆತ್ತಲೆತನ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ಾಣುವಂತೆ ಮಾಡ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ನೀನು ನಿನ್ನ ಸಹೋ ದರನ ಹೆಂಡತಿಯ ಬೆತ್ತಲೆತನವನ್ನು ಕಾಣುವಂತೆ ಮಾಡ ಬಾರದು; ಅದು ನಿನ್ನ ಸಹೋದರನ ಬೆತ್ತಲೆತನ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ನೀನು ಒಬ್ಬ ಸ್ತ್ರೀಯ ಮತ್ತು ಅವಳ ಮಗಳ ಬೆತ್ತಲೆ ತನವನ್ನು ಕಾಣುವಂತೆ ಮಾಡಬಾರದು ಇಲ್ಲವೆ ಅವಳ ಮಗನ ಮಗಳ ಅಥವಾ ಮ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ಗಳ ಬೆತ್ತಲೆತನ ವನ್ನು ಕಾಣುವಂತೆ ಮಾಡಬಾರದು. ಅವರು ಅವಳ ಹತ್ತಿರದ ಸಂಬಂಧಿಯಾಗಿದ್ದಾರೆ. ಅದು ದುಷ್ಟತನ ವ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ಇಲ್ಲವೆ ಅವಳಿಗೆ ವೈರಿಯಾಗುವ ಹಾಗೆ ಅವಳ ಸಹೋದರಿಯನ್ನು ಹೆಂಡತಿಯಾಗಿ ತೆಗೆದು ಕೊಳ್ಳಬೇಡ. ಒಬ್ಬಳು ಜೀವದಿಂದ ಇರುವ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(ನಿಮ್ಮೆದುರಿನಲ್ಲಿದ್ದ ಆ ದೇಶದವರು ಈ ಎಲ್ಲ ಅಸಹ್ಯವಾದವುಗಳನ್ನು ಮಾಡಿದರು, ಮತ್ತು ದೇಶವೂ ಹೊಲೆಯಾಯಿತು;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ತ್ತೊ ಬ್ಬಳ ಬೆತ್ತಲೆತನವನ್ನು ಕಾಣುವಂತೆ ಮಾಡಬೇಡ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ಇದು ಮಾತ್ರವಲ್ಲದೆ ಒಬ್ಬಳು ತನ್ನ ಅಶುದ್ಧತ್ವದ ನಿಮಿತ್ತವಾಗಿ ಪ್ರತ್ಯೇಕಿಸಲ್ಪಟ್ಟಾಗ ನೀನು ಆ ಸ್ತ್ರೀ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ತ್ತಲೆತನವನ್ನು ನೋಡುವಂತೆ ಅವಳ ಹತ್ತಿರ ಹೋಗ ಬೇಡ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ಇದಲ್ಲದೆ ಅವಳಿಂದ ನಿನ್ನನ್ನು ಹೊಲೆಮಾಡಿ ಕೊಳ್ಳದಂತೆ ನಿನ್ನ ನೆರೆಯವನ ಹೆಂಡತಿಯೊಂದಿಗೆ ನೀನು ಸಂಗಮಿಸಬೇಡ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ನಿನ್ನ ದೇವರ ಹೆಸರನ್ನು ಅಶುದ್ಧಪಡಿಸುವಂತೆ ನಿನ್ನ ಸಂತಾನವನ್ನು ಮೋಲೆಕನಿಗೆ ಬೆಂಕಿಯ ಮೂಲಕ ಅರ್ಪಿಸಬಾರದು; ನಾನ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ಸ್ತ್ರೀಯೊಂದಿಗೆ ಮಲಗಿಕೊಳ್ಳುವಂತೆ ಪುರು ಷನೊಂದಿಗೆ ಮಲಗಬಾರದು; ಅದು ಅಸಹ್ಯವಾದದ್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ಇದಲ್ಲದೆ ಪಶುವಿನೊಂದಿಗೆ ನೀನು ಮಲಗಿ ನಿನ್ನನ್ನು ಹೊಲೆಮಾಡಿಕೊಳ್ಳಬಾರದು; ಯಾವ ಸ್ತ್ರೀಯೂ ಅ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ಗಮಿಸಿಕೊಳ್ಳುವದಕ್ಕೆ ಪಶುವಿನ ಮುಂದೆ ನಿಲ್ಲಬಾರದು; ಅದು ಗಲಿಬಿಲಿಯಾದದ್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ನೀವು ಈ ಯಾವ ವಿಷಯಗಳಲ್ಲಿಯೂ ನಿಮ್ಮನ್ನು ಹೊಲೆ ಮಾಡಿಕೊಳ್ಳಬಾರದು. ನಿಮ್ಮ ಮುಂದೆ ನಾನು ಹೊರಡಿಸಿಬಿಟ್ಟ ಜನಾಂಗ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ನೀವೂ ಅದನ್ನು ಅಶುದ್ಧಮಾಡಿದರೆ ಅದು ನಿಮ್ಮ ಮುಂದಿದ್ದ ಜನಾಂಗಗಳವರನ್ನು ಕಾರಿದಂತೆ ನಿಮ್ಮನ್ನೂ ಕಾ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ವೆಲ್ಲವುಗಳಲ್ಲಿ ಹೊಲೆಯಾಗಿ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ದೇಶವೂ ಹೊಲೆಯಾಗಿದೆ. ಆದದರಿಂದ ಅದರ ಮೇಲಿರುವ ಅಕ್ರಮವನ್ನು ನಾನು ದಂಡಿಸುವೆನು, ಆಗ ದೇಶವು ತಾನೇ ತನ್ನೊಳಗ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ವಾಸಿಗಳನ್ನು ಕಾರಿಬಿಡ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ಯಾವನಾದರೂ ಈ ಅಸಹ್ಯವಾದವುಗಳಲ್ಲಿ ಯಾವ ದನ್ನಾದರೂ ಮಾಡಿದರೆ ಅವುಗಳನ್ನು ಮಾಡುವ ಮನುಷ್ಯರನ್ನು ಅವರ ಜನರ ಮಧ್ಯದೊಳಗ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ಗೆದುಹಾಕ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ಆದದರಿಂದ ನಿಮಗಿಂತ ಮೊದಲಿನವರು ಮಾಡಿದಂತೆ ಅಸಹ್ಯವಾದ ಆಚರಣೆ ಗಳಲ್ಲಿ ಒಂದನ್ನಾದರೂ ನೀವು ಮಾಡದಂತೆ ಮತ್ತು ಅವುಗಳ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್ಮನ್ನು ಹೊಲೆಮಾಡಿಕೊಳ್ಳದಂತೆ ನೀವು ನನ್ನ ಕಟ್ಟಳೆಗಳನ್ನು ಕೈಕೊಳ್ಳಬೇಕು; ನಿಮ್ಮ ದೇವರಾಗಿರುವ ಕರ್ತನು 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2026-09-07T02:52:35Z</dcterms:created>
  <dcterms:modified xsi:type="dcterms:W3CDTF">2026-09-07T02:52:35Z</dcterms:modified>
  <dc:title>ಲೇವಿಯಕಾಂಡ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