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upward, homeward ! joyfully I flee
From this world of sorrow, with my Lord to be : 
Onward to the glory ; upward to the prize ; 
Homeward to the mansions far above the skies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 to the glory ! upward to the prize! 
Homeward to the mansions far above the skies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ward, upward, homeward ! here I find no rest ;
Treading o'er the desert which my Saviour pressed. 
Onward, upward, homeward ! I shall 
soon be there ;  
Soon its joys and pleasures I, through grace, shall sha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, upward, homeward ! come along with me ; 
Ye who love the Saviour, bear me company.
Onward, upward, homeward ! press with vigour on ; 
Yet a little moment, and the race is w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2026-07-30T13:50:53Z</dcterms:created>
  <dcterms:modified xsi:type="dcterms:W3CDTF">2026-07-30T13:50:53Z</dcterms:modified>
  <dc:title>Hymn : 507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