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இராக்காலங்களில் கர்த்தருடைய ஆலயத்தில் நிற்கும் கர்த்தரின் ஊழியக்காரரே, நீங்களெல்லாரும் கர்த்தரை ஸ்தோத்திர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கைகளைப் பரிசுத்த ஸ்தலத்திற்கு நேராக எடுத்து, கர்த்தரை ஸ்தோத்திரி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கைகளைப் பரிசுத்த ஸ்தலத்திற்கு நேராக எடுத்து, கர்த்தரை ஸ்தோத்திர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னத்தையும் பூமியையும் உண்டாக்கின கர்த்தர் சீயோனிலிருந்து உன்னை ஆசீர்வதிப்பார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னத்தையும் பூமியையும் உண்டாக்கின கர்த்தர் சீயோனிலிருந்து உன்னை ஆசீர்வதிப்பார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ಗೋ, ಸಹೋದರರು ಒಂದಾಗಿ ವಾಸಮಾಡುವದು ಎಷ್ಟೋಒಳ್ಳೇದು! ಎಷ್ಟೋ ರಮ್ಯವಾದದ್ದ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ದು ತಲೆಯ ಮೇಲಿದ್ದು ಗಡ್ಡದ ಮೇಲೆ ಅಂದರೆ ಆರೋನನ ಗಡ್ಡದ ಮೇಲೆ ಇಳಿದು ಅವನ ವಸ್ತ್ರಗಳ ಅಂಚಿನ ವರೆಗೂ ಇಳಿಯುವ ಶ್ರೇಷ್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ೈಲದ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ಚೀಯೋನಿನ ಪರ್ವತಗಳ ಮೇಲೆ ಬೀಳುವ ಹೆರ್ಮೋನಿನ ಮಂಜಿನ ಹಾಗೆಯೂ ಅದೆ; ಅಲ್ಲಿ ಕರ್ತನು ಆಶೀರ್ವಾದವನ್ನೂ ಯುಗಯುಗಕ್ಕ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ೀವವನ್ನೂ ಆಜ್ಞಾಪಿಸ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2026-06-03T08:56:04Z</dcterms:created>
  <dcterms:modified xsi:type="dcterms:W3CDTF">2026-06-03T08:56:04Z</dcterms:modified>
  <dc:title>சங்கீதம் : 134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