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61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க்கிடாதென்னை தோளின் மேல் சுமந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் நடத்திகிறீர் – என்ன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ஜனமாய் நினைத்தே ஈ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வெளிப்படுத்தல் நிறை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த்தில் வீழ்ந்து மாய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ழ்ந்து நான் மாள்க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ிந்து தேவ அன்பினைக் காட்டி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ட்சமாய் பிரிந்தெடு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ில் பரிசுத்தராகுதற்காய் – மி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லோக நன்மைகளால் நிறைந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 இயேசுவின் இணையில்ல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னானது நீரோடை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ஞ்சித்துக் கதறுமாப் போல்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ா உம்பொன் முகம் காண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ஞ்சித்து கதற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ிலும் இந்தப் பூமிலும் நீர் –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ஞ்சைகள் தீர்ப்பவராய் நினைத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ப்போடே ஸ்தோத்திரி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ரை உளம் கனிந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 ஜெயம் ஈ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ளவில்லாத ஜீவனை அளித்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த்தை புகழ்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துதி கன மகிமை – உ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த்திற்கே நிதம் சாற்ற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மதில் பாடிட தருணமி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ைப் போல் ஒரு நேசர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ம் என்றென்றும்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சாற்ற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மான பர்வ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ில் நிலைத்தி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8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2026-09-08T12:17:49Z</dcterms:created>
  <dcterms:modified xsi:type="dcterms:W3CDTF">2026-09-08T12:17:49Z</dcterms:modified>
  <dc:title>துதிப் பாடல்கள் : 587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