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நாளில் யெஸ்ரயேலின் பள்ளத்தாக்கிலே இஸ்ரவேலின் வில்லை முறிப்பேன் என்ற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நாளில் யெஸ்ரயேலின் பள்ளத்தாக்கிலே இஸ்ரவேலின் வில்லை முறிப்பேன் என்ற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ள் திரும்பக் கர்ப்பந்தரித்து, ஒரு குமாரத்தியைப் பெற்றாள்; அப்பொழுது அவர் அவனை நோக்கி: இவளுக்கு லோருகாமா என்னும் பேரிடு; ஏனெனில் நான் இனி இஸ்ரவேல் வம்சத்தாருக்கு இரக்கஞ்செய்வதில்லை, நான் அவர்களை முழுவதும் அகற்றிவிடுவே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ள் திரும்பக் கர்ப்பந்தரித்து, ஒரு குமாரத்தியைப் பெற்றாள்; அப்பொழுது அவர் அவனை நோக்கி: இவளுக்கு லோருகாமா என்னும் பேரிடு; ஏனெனில் நான் இனி இஸ்ரவேல் வம்சத்தாருக்கு இரக்கஞ்செய்வதில்லை, நான் அவர்களை முழுவதும் அகற்றிவிடுவ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யூதாவின் வம்சத்தாருக்கோ நான் இரக்கஞ்செய்வேன்; வில்லினாலும், பட்டயத்தினாலும், யுத்தத்தினாலும், குதிரைகளினாலும், குதிரைவீரரினாலும் நான் அவர்களை இரட்சியாமல், அவர்களுடைய தேவனாகிய கர்த்தராலே அவர்களை இரட்சிப்பேன் என்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யூதாவின் வம்சத்தாருக்கோ நான் இரக்கஞ்செய்வேன்; வில்லினாலும், பட்டயத்தினாலும், யுத்தத்தினாலும், குதிரைகளினாலும், குதிரைவீரரினாலும் நான் அவர்களை இரட்சியாமல், அவர்களுடைய தேவனாகிய கர்த்தராலே அவர்களை இரட்சிப்பேன் என்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ள் லோருகாமாவை முலைமறக்கபண்ணினபிற்பாடு, கர்ப்பந்தரித்து ஒரு குமாரனைப் பெற்றா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அவர்: இவனுக்கு லோகம்மீ என்னும் பேரிடு; ஏனெனில் நீங்கள் என் ஜனமல்ல, நான் உங்கள் தேவனாயிருப்பதில்லை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அவர்: இவனுக்கு லோகம்மீ என்னும் பேரிடு; ஏனெனில் நீங்கள் என் ஜனமல்ல, நான் உங்கள் தேவனாயிருப்பதில்லை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ன்றாலும், இஸ்ரவேல் புத்திரரின் தொகை அளக்கவும் எண்ணவுங் கூடாத கடற்கரை மணலைப்போலிருக்கும்; நீங்கள் என் ஜனமல்ல என்று அவர்களுக்குச் சொல்வதற்குப் பதிலாக நீங்கள் ஜீவனுள்ள தேவனுடைய பிள்ளைகள் என்று அவர்களுக்குச் சொல்லப்பட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ூதா தேசத்து ராஜாக்களாகிய உசியா, யோதாம், ஆகாஸ், எசேக்கியா என்பவர்களின் நாட்களிலும், யோவாசின் குமாரனாகிய யெஸ்ரயேலின் ராஜாவாகிய யெரொபெயாம் என்பவனின் நாட்களிலும், பெயேரின் குமாரனாகிய ஓசியாவுக்கு உண்டான கர்த்தருடைய வசன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ன்றாலும், இஸ்ரவேல் புத்திரரின் தொகை அளக்கவும் எண்ணவுங் கூடாத கடற்கரை மணலைப்போலிருக்கும்; நீங்கள் என் ஜனமல்ல என்று அவர்களுக்குச் சொல்வதற்குப் பதிலாக நீங்கள் ஜீவனுள்ள தேவனுடைய பிள்ளைகள் என்று அவர்களுக்குச் சொல்லப்பட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ன்றாலும், இஸ்ரவேல் புத்திரரின் தொகை அளக்கவும் எண்ணவுங் கூடாத கடற்கரை மணலைப்போலிருக்கும்; நீங்கள் என் ஜனமல்ல என்று அவர்களுக்குச் சொல்வதற்குப் பதிலாக நீங்கள் ஜீவனுள்ள தேவனுடைய பிள்ளைகள் என்று அவர்களுக்குச் சொல்லப்படு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ன்றாலும், இஸ்ரவேல் புத்திரரின் தொகை அளக்கவும் எண்ணவுங் கூடாத கடற்கரை மணலைப்போலிருக்கும்; நீங்கள் என் ஜனமல்ல என்று அவர்களுக்குச் சொல்வதற்குப் பதிலாக நீங்கள் ஜீவனுள்ள தேவனுடைய பிள்ளைகள் என்று அவர்களுக்குச் சொல்லப்படு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யூதா புத்திரரும் இஸ்ரவேல் புத்திரரும் ஏகமாய்க் கூட்டப்பட்டு, தங்களுக்கு ஒரே அதிபதியை ஏற்படுத்தி, தேசத்திலிருந்து புறப்பட்டு வருவார்கள்; யெஸ்ரயேலின் நாள் பெரிதாயிருக்க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யூதா புத்திரரும் இஸ்ரவேல் புத்திரரும் ஏகமாய்க் கூட்டப்பட்டு, தங்களுக்கு ஒரே அதிபதியை ஏற்படுத்தி, தேசத்திலிருந்து புறப்பட்டு வருவார்கள்; யெஸ்ரயேலின் நாள் பெரிதாயிருக்க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ூதா தேசத்து ராஜாக்களாகிய உசியா, யோதாம், ஆகாஸ், எசேக்கியா என்பவர்களின் நாட்களிலும், யோவாசின் குமாரனாகிய யெஸ்ரயேலின் ராஜாவாகிய யெரொபெயாம் என்பவனின் நாட்களிலும், பெயேரின் குமாரனாகிய ஓசியாவுக்கு உண்டான கர்த்தருடைய வசன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் ஓசியாவைக்கொண்டு உரைக்கத்தொடங்கினபோது, கர்த்தர் ஓசியாவை நோக்கி: நீ போய், ஒரு சோர ஸ்திரீயையும் சோரப்பிள்ளைகளையும் உன்னிடமாகச் சேர்த்துக்கொள்; தேசம் கர்த்தரை விட்டு விலகிச் சோரம்போயிற்று என்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் ஓசியாவைக்கொண்டு உரைக்கத்தொடங்கினபோது, கர்த்தர் ஓசியாவை நோக்கி: நீ போய், ஒரு சோர ஸ்திரீயையும் சோரப்பிள்ளைகளையும் உன்னிடமாகச் சேர்த்துக்கொள்; தேசம் கர்த்தரை விட்டு விலகிச் சோரம்போயிற்று என்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் ஓசியாவைக்கொண்டு உரைக்கத்தொடங்கினபோது, கர்த்தர் ஓசியாவை நோக்கி: நீ போய், ஒரு சோர ஸ்திரீயையும் சோரப்பிள்ளைகளையும் உன்னிடமாகச் சேர்த்துக்கொள்; தேசம் கர்த்தரை விட்டு விலகிச் சோரம்போயிற்று என்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் போய், திப்லாயிமின் குமாரத்தியாகிய கோமேரைச் சேர்த்துக்கொண்டான்; அவர் கர்ப்பந்தரித்து, அவனுக்கு ஒரு குமாரனைப் பெற்றா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கர்த்தர் அவனை நோக்கி: இவனுக்கு யெஸ்ரயேல் என்னும் பேரிடு; ஏனெனில் இன்னும் கொஞ்சகாலத்திலே நான் ஏகூவின் வம்சத்தாரிடத்திலே யெஸ்ரயேலின் இரத்தப்பழியை விசாரித்து, இஸ்ரவேல் வம்சத்தாரின் ராஜ்யபாரத்தை ஒழியப்பண்ணுவ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கர்த்தர் அவனை நோக்கி: இவனுக்கு யெஸ்ரயேல் என்னும் பேரிடு; ஏனெனில் இன்னும் கொஞ்சகாலத்திலே நான் ஏகூவின் வம்சத்தாரிடத்திலே யெஸ்ரயேலின் இரத்தப்பழியை விசாரித்து, இஸ்ரவேல் வம்சத்தாரின் ராஜ்யபாரத்தை ஒழியப்பண்ணுவ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2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it shall come to pass at that day, that I will break the bow of Israel, in the valley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zree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she conceived again, and bare a daughter. And God said unto him, Call her name Loruhamah: f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will no more have mercy upon the house of Israel; but I will utterly take them awa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But I will have mercy upon the house of Judah, and will save them by the LORD their God, and wi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t save them by bow, nor by sword, nor by battle, by horses, nor by horsem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Now when she had weaned Loruhamah, she conceived, and bare a s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Then said God, Call his name Loammi: for all of you are not my people, and I will not be you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Yet the number of the children of Israel shall be as the sand of the sea, which cannot b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The word of the LORD that came unto Hosea, the son of Beeri, in the days of Uzziah, Jotham, Ahaz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easured nor numbered; and it shall come to pass, that in the place where it was said unto them, 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you are not my people, there it shall be said unto them, All of you are the sons of the living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Then shall the children of Judah and the children of Israel be gathered together, and appoi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mselves one head, and they shall come up out of the land: for great shall be the day of Jezree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Hezekiah, kings of Judah, and in the days of Jeroboam the son of Joash, king of Israe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The beginning of the word of the LORD by Hosea. And the LORD said to Hosea, Go, take unto you 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fe of whoredoms and children of whoredoms: for the land has committed great whoredom, departing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rom 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So he went and took Gomer the daughter of Diblaim; which conceived, and bare him a s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the LORD said unto him, Call his name Jezreel; for yet a little while, and I will avenge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lood of Jezreel upon the house of Jehu, and will cause to cease the kingdom of the house of Israe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2026-09-05T21:50:10Z</dcterms:created>
  <dcterms:modified xsi:type="dcterms:W3CDTF">2026-09-05T21:50:10Z</dcterms:modified>
  <dc:title>Hosea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