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 பராபரனே இப்போ வாரும் எம்மத்தியிலே
வந்து நின் திருக்கரத்தால் எம்மை ஆசீர்வதியுமையா
எல்லா மகிமை கனமும் துதியும் ஏற்றிட வாரு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்தரின் மறைவிடமே, ஏழை மக்களின் அதிபதியே!
பாதமே கூடும் பாலகர் எமக்கும் பரிசுத்த மீயுமையா
வாக்குமாறா தேவா வாரும் வல்லமையால் நிறை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ருபாசனப் பதியே, நின் கிருபையால் நிலைத்திடவே
கஷ்டமதிலும் நஷ்டமதிலும் நின் கருணையால் நின்றிடவே
நின் சக்தியோடும் பக்தியில் யாம் பூரணராகிட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் என்னை மறந்தாலும் ஐயா, நீர் மறவாதிருக்க
ஆவியினால் எம் உள்ள மீதினில் அக்கினி பற்றிடவே
யெகோவாவே, எங்களின் ராஜா எழுந்து வாருமை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ினைத்திடா தினமதினில் எம் கர்த்தரே வருவீரே
ஆவி ஆத்மா சரீரம் முற்றும் மகிமையில் சேர்த்திடவே
மாசிலாப் பரிசுத்தராக மண்மீது துலங்கிட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தை பிணி தீர எம் வாய்த்த மருந்தே நீர்
பாவ சாப ரோக முற்றும் மாற்றிடும் திரு ரத்தமே
கல்வாரி அன்பைப் பெற்றிட நாம் விரைந்து ஏகிட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ஆகாய மேகமீதில் எக்காளம் தொனித்திடவே
அன்பின் தயாளன் ஆனந்த பூமான்வரவே இரண்டாம் முறையே
ஆசையோடு காத்திருந்து ஜெபித்திட வல்லமைய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2026-07-30T19:11:37Z</dcterms:created>
  <dcterms:modified xsi:type="dcterms:W3CDTF">2026-07-30T19:11:37Z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