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ொன்னபடியே சாமுவேல் செய்து, பெத்லெகேமுக்குப் போனான்; அப்பொழுது அவ்வூரின் மூப்பர் தத்தளிப்போடே அவனுக்கு எதிர்கொண்டுவந்து, நீர் வருகிறது சமாதானமா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சொன்னபடியே சாமுவேல் செய்து, பெத்லெகேமுக்குப் போனான்; அப்பொழுது அவ்வூரின் மூப்பர் தத்தளிப்போடே அவனுக்கு எதிர்கொண்டுவந்து, நீர் வருகிறது சமாதானமா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 அவன்: சமாதானந்தான்; கர்த்தருக்குப் பலியிடவந்தேன்; நீங்கள் உங்களைப் பரிசுத்தம்பண்ணிக்கொண்டு, என்னுடனேகூடப் பலிவிருந்துக்கு வாருங்கள் என்றான்; மேலும் ஈசாயையும் அவன் குமாரரையும் பரிசுத்தம் பண்ணி, அவர்களைப் பலிவிருந்துக்கு அழை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வந்தபோது, அவன் எலியாபைப் பார்த்தவுடனே: கர்த்தரால் அபிஷேகம்பண்ணப்படுபவன் இவன் தானாக்க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வந்தபோது, அவன் எலியாபைப் பார்த்தவுடனே: கர்த்தரால் அபிஷேகம்பண்ணப்படுபவன் இவன் தானாக்க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்: ஈசாயினிடத்தில் ஆட்களை அனுப்பி, ஆட்டுமந்தையில் இருக்கிற உன் குமாரனாகிய தாவீதை என்னிடத்தில் அனுப்பு என்று சொல்லச் சொன்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சவுல்: ஈசாயினிடத்தில் ஆட்களை அனுப்பி, ஆட்டுமந்தையில் இருக்கிற உன் குமாரனாகிய தாவீதை என்னிடத்தில் அனுப்பு என்று சொல்லச்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முவேலை நோக்கி: நீ இவனுடைய முகத்தையும், இவனுடைய சரீரவளர்ச்சியையும் பார்க்கவேண்டாம்; நான் இவனைப் புறக்கணித்தேன்; மனுஷன் பார்க்கிறபடி நான் பாரேன்; மனுஷன் முகத்தைப் பார்ப்பான்: கர்த்தரோ இருதயத்தைப் பார்க்கிறார்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முவேலை நோக்கி: நீ இவனுடைய முகத்தையும், இவனுடைய சரீரவளர்ச்சியையும் பார்க்கவேண்டாம்; நான் இவனைப் புறக்கணித்தேன்; மனுஷன் பார்க்கிறபடி நான் பாரேன்; மனுஷன் முகத்தைப் பார்ப்பான்: கர்த்தரோ இருதயத்தைப் பார்க்கிறார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சாமுவேலை நோக்கி: நீ இவனுடைய முகத்தையும், இவனுடைய சரீரவளர்ச்சியையும் பார்க்கவேண்டாம்; நான் இவனைப் புறக்கணித்தேன்; மனுஷன் பார்க்கிறபடி நான் பாரேன்; மனுஷன் முகத்தைப் பார்ப்பான்: கர்த்தரோ இருதயத்தைப் பார்க்கிறார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ய்: அப்பத்தையும், ஒரு துருத்தி திராட்சரசத்தையும், ஒரு வெள்ளாட்டுக்குட்டியையும் கழுதையின் மேல் ஏற்றி, தன் குமாரனாகிய தாவீதின் வசமாய் சவுலுக்கு அனுப்ப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ஈசாய்: அப்பத்தையும், ஒரு துருத்தி திராட்சரசத்தையும், ஒரு வெள்ளாட்டுக்குட்டியையும் கழுதையின் மேல் ஏற்றி, தன் குமாரனாகிய தாவீதின் வசமாய் சவுலுக்கு அனுப்பி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ஈசாய் அபினதாபை அழைத்து, அவனைச் சாமுவேலுக்கு முன்பாகக் கடந்துபோகப்பண்ணினான்; அவன்: இவனையும் கர்த்தர் தெரிந்து கொள்ளவில்லை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ஈசாய் அபினதாபை அழைத்து, அவனைச் சாமுவேலுக்கு முன்பாகக் கடந்துபோகப்பண்ணினான்; அவன்: இவனையும் கர்த்தர் தெரிந்து கொள்ளவில்லை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தாவீது சவுலிடத்தில் வந்து, அவனுக்கு முன்பாக நின்றான்; அவன் இவனை மிகவும் சிநேகித்தான்; அவனுக்கு இவன் ஆயுததாரியா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தாவீது சவுலிடத்தில் வந்து, அவனுக்கு முன்பாக நின்றான்; அவன் இவனை மிகவும் சிநேகித்தான்; அவனுக்கு இவன் ஆயுததாரியா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ஈசாய் சம்மாவையும் கடந்துபோகப்பண்ணினான்; அவன்: இவனையும் கர்த்தர் தெரிந்துகொள்ளவில்லை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ஈசாயினிடத்தில் ஆள் அனுப்பி, தாவீது எனக்கு முன்பாக நிற்கட்டும்; என் கண்களில் அவனுக்குத் தயவுகிடைத்தது என்று சொல்லச்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வுல் ஈசாயினிடத்தில் ஆள் அனுப்பி, தாவீது எனக்கு முன்பாக நிற்கட்டும்; என் கண்களில் அவனுக்குத் தயவுகிடைத்தது என்று சொல்லச்சொன்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 ஈசாய் தன் குமாரரில் ஏழுபேரை சாமுவேலுக்கு முன்பாகக் கடந்து போகப்பண்ணினான்; பின்பு சாமுவேல் ஈசாயைப் பார்த்து: கர்த்தர் இவர்களில் ஒருவனையும் தெரிந்துகொள்ளவில்லை என்று சொல்லி;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தேவனால் விடப்பட்ட ஆவி சவுலைப் பிடிக்கும்போது, தாவீது சுரமண்டலத்தை எடுத்து, தன் கையினால் வாசிப்பான்; அதினாலே பொல்லாத ஆவி அவனைவிட்டு நீங்க, சவுல் ஆறுதலடைந்து, சொஸ்தமா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டியே தேவனால் விடப்பட்ட ஆவி சவுலைப் பிடிக்கும்போது, தாவீது சுரமண்டலத்தை எடுத்து, தன் கையினால் வாசிப்பான்; அதினாலே பொல்லாத ஆவி அவனைவிட்டு நீங்க, சவுல் ஆறுதலடைந்து, சொஸ்தமா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பிள்ளைகள் இவ்வளவுதானா என்று ஈசாயைக் கேட்டான். அதற்கு அவன்: இன்னும் எல்லாருக்கும் இளையவன் ஒருவன் இருக்கிறான்; அவன் ஆடுகளை மேய்த்துக்கொண்டிருக்கிறான் என்றான்; அப்பொழுது சாமுவேல் ஈசாயை நோக்கி: ஆள் அனுப்பி அவனை அழைப்பி; அவன் இங்கே வருமட்டும் நான் பந்தியிருக்கமாட்டேன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ள் அனுப்பி அவனை அழைப்பித்தான்; அவன் சிவந்தமேனியும், அழகியகண்களும், நல்ல ரூபமுமுள்ளவனாயிருந்தான்; அப்பொழுது கர்த்தர்: இவன் தான், நீ எழுந்து இவனை அபிஷேகம்பண்ணு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ள் அனுப்பி அவனை அழைப்பித்தான்; அவன் சிவந்தமேனியும், அழகியகண்களும், நல்ல ரூபமுமுள்ளவனாயிருந்தான்; அப்பொழுது கர்த்தர்: இவன் தான், நீ எழுந்து இவனை அபிஷேகம்பண்ணு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ாமுவேல்: தைலக்கொம்பை எடுத்து, அவனை அவன் சகோதரர் நடுவிலே அபிஷேகம்பண்ணினான்; அந்நாள்முதற்கொண்டு, கர்த்தருடைய ஆவியானவர் தாவீதின்மேல் வந்து இறங்கியிருந்தார்; சாமுவேல் எழுந்து ராமாவுக்குப் போய்வ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சாமுவேல்: தைலக்கொம்பை எடுத்து, அவனை அவன் சகோதரர் நடுவிலே அபிஷேகம்பண்ணினான்; அந்நாள்முதற்கொண்டு, கர்த்தருடைய ஆவியானவர் தாவீதின்மேல் வந்து இறங்கியிருந்தார்; சாமுவேல் எழுந்து ராமாவுக்குப் போய்வி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வி சவுலை விட்டு நீங்கினார்; கர்த்தரால் வரவிடப்பட்ட ஒரு பொல்லாத ஆவி அவனைக் கலங்கப்பண்ணிக்கொண்ட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வி சவுலை விட்டு நீங்கினார்; கர்த்தரால் வரவிடப்பட்ட ஒரு பொல்லாத ஆவி அவனைக் கலங்கப்பண்ணிக்கொண்ட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சவுலின் ஊழியக்காரர் அவனை நோக்கி: இதோ, தேவனால் விடப்பட்ட ஒரு பொல்லாத ஆவி உம்மைக் கலங்கப்பண்ணுகிறத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ரமண்டலம் வாசிக்கிறதில் தேறின ஒருவனைத் தேடும்படிக்கு, எங்கள் ஆண்டவனாகிய நீர் உமக்கு முன்பாக நிற்கிற உம்முடைய அடியாருக்குக் கட்டளையிடும்; அப்பொழுது தேவனால் விடப்பட்ட பொல்லாத ஆவி உம்மேல் இறங்குகையில், அவன் தன் கையினால் அதை வாசித்தால் உமக்குச் சவுக்கியமுண்டாகும்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ரமண்டலம் வாசிக்கிறதில் தேறின ஒருவனைத் தேடும்படிக்கு, எங்கள் ஆண்டவனாகிய நீர் உமக்கு முன்பாக நிற்கிற உம்முடைய அடியாருக்குக் கட்டளையிடும்; அப்பொழுது தேவனால் விடப்பட்ட பொல்லாத ஆவி உம்மேல் இறங்குகையில், அவன் தன் கையினால் அதை வாசித்தால் உமக்குச் சவுக்கியமுண்டாகும்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வுல் தன் ஊழியக்காரரைப் பார்த்து: நன்றாய் வாசிக்கத்தக்க ஒருவனைத் தேடி, என்னிடத்தில் கொண்டு வாருங்கள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 வேலைக்காரரில் ஒருவன் பிரதியுத்தரமாக: இதோ, பெத்லெகேமியனாகிய ஈசாயின் குமாரன் ஒருவனைக் கண்டிருக்கிறேன்; அவன் வாசிப்பதில் தேறினவன், அவன் பராக்கிரமசாலி, யுத்தவீரன், காரியசமர்த்தன், சவுந்தரியமுள்ளவன்; கர்த்தர் அவனோடேகூட இருக்கிறார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ந்த வேலைக்காரரில் ஒருவன் பிரதியுத்தரமாக: இதோ, பெத்லெகேமியனாகிய ஈசாயின் குமாரன் ஒருவனைக் கண்டிருக்கிறேன்; அவன் வாசிப்பதில் தேறினவன், அவன் பராக்கிரமசாலி, யுத்தவீரன், காரியசமர்த்தன், சவுந்தரியமுள்ளவன்; கர்த்தர் அவனோடேகூட இருக்கிறார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ாமுவேலை நோக்கி: இஸ்ரவேலின்மேல் ராஜாவாயிராதபடிக்கு, நான் புறக்கணித்துத் தள்ளின சவுலுக்காக நீ எந்தமட்டும் துக்கித்துக்கொண்டிருப்பாய்; நீ உன் கொம்பை தைலத்தால் நிரப்பிக்கொண்டுவா; பெத்லெகேமியனாகிய ஈசாயினிடத்துக்கு உன்னை அனுப்புவேன்; அவன் குமாரரில் ஒருவனை நான் ராஜாவாகத் தெரிந்துகொண்டே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ச் சாமுவேல்: நான் எப்படிப்போவேன்; சவுல் இதைக் கேள்விப்பட்டால், என்னைக் கொன்றுபோடுவானே என்றான்; அப்பொழுது கர்த்தர்: நீ ஒரு காளையைக் கையோடே கொண்டுபோய், கர்த்தருக்குப் பலியிடவந்தேன் என்று சொல்ல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ச் சாமுவேல்: நான் எப்படிப்போவேன்; சவுல் இதைக் கேள்விப்பட்டால், என்னைக் கொன்றுபோடுவானே என்றான்; அப்பொழுது கர்த்தர்: நீ ஒரு காளையைக் கையோடே கொண்டுபோய், கர்த்தருக்குப் பலியிடவந்தேன் என்று சொல்ல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ஈசாயைப் பலிவிருந்துக்கு அழைப்பாயாக; அப்பொழுது நீ செய்யவேண்டியதை நான் உனக்கு அறிவிப்பேன்; நான் உனக்குச் சொல்லுகிறவனை எனக்காக அபிஷேகம்பண்ணுவாயாக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ஈசாயைப் பலிவிருந்துக்கு அழைப்பாயாக; அப்பொழுது நீ செய்யவேண்டியதை நான் உனக்கு அறிவிப்பேன்; நான் உனக்குச் சொல்லுகிறவனை எனக்காக அபிஷேகம்பண்ணுவாயாக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ভুর কথামতো শমূয়েল যা যা করার করল| সে বৈত্‌লেহমে চলে গেল| সেখানকার প্রবীণরা ভয়ে কাঁপতে কাঁপ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ল| শমূযেলের সঙ্গে দেখা করে তারা বলল, “আপনি কি শান্তির ভাব নিয়ে এসেছেন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শমূয়েল জবাব দিল, “হ্যাঁ, আমি শান্তির ভাব নিয়েই এসেছি| আমি প্রভুর কাছে একটা বলি দিতে এসে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রা তৈরী হও| আমার সঙ্গে বলিদানে এসো|” শমূয়েল যিশয় আর তার পুত্রদের প্রস্তুত করে বলিদানের অনুষ্ঠ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বার জন্য ডেকে আন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যিশয় তার পুত্রদের নিয়ে পৌঁছলে শমূয়েল ইলিয়াবকে দেখতে পেল| শমূয়েল ভাবল, “এই সেই যাকে প্রভ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েষভাবে পছন্দ করেছ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ই শৌল য়িশযের কাছে কযেকজন দূত পাঠাল| তারা যিশয়কে বলল, “তোমার দায়ূদ নামে একজন পুত্র আছে,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মেষদের দেখাশোনা করে| ওকে আমাদের কাছে ডেকে আন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িন্তু প্রভু শমূয়েলকে বললেন, “ইলীয়াব লম্বা আর সুন্দর দেখতে হলেও এভাবে ব্যাপারটা দেখো না| লো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্রভু শমূয়েলকে বললেন, “শৌলের জন্য আর কতদিন তুমি দুঃখ বোধ করবে? শৌলকে আমি ইস্রায়েলের রাজা হিসাব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েভাবে কোন জিনিস দেখে বিচার করে ঈশ্বর সেভাবে করেন না| লোকরা মানুষের বাইরের রূপটাই দেখে, কিন্তু ঈশ্ব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েন তার অন্তরের রূপ| সেদিক থেকে ইলীয়াব উপযুক্ত লোক নয়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িশয় শৌলের জন্য কিছু উপহার জোগাড় করলো| যিশয় একটা গাধা, কিছু রুটি, এক বোতল দ্রাক্ষারস আর একট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চি ছাগল দাযূদের হাতে করে শৌলের কাছে পাঠা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খন যিশয় তার দ্বিতীয় পুত্র অবীনাদবকে ডাকলো| অবীনাদব শমূয়েলের পাশ দিয়ে হেঁটে গেল| শমূয়েল বল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না একেও প্রভু মনোনীত করেন ন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দায়ূদ শৌলের সামনে গিয়ে দাঁড়ালে শৌল দায়ূদকে খুব ভালবেসে ফেললেন| দায়ূদ শৌলের সহকারী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ৌলের অস্ত্র বইতে লাগ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একথা শুনে যিশয় শম্মকে শমূযেলের পাশে আসতে বলল| শমূয়েল বলল, “না এও চল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শৌল য়িশযের কাছে খবর পাঠিয়ে জানিয়ে দিলেন, “দায়ূদ এখানেই থাকুক, ামার কাজকর্ম করুক| আমার ও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স্বীকার করেছি একথা তোমাকে বলবার পরও তুমি ওর জন্য দুঃখ করছ| শিঙায তেল ভর্তি করে বৈত্‌লেহেমে যাও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ুব ভাল লেগ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যিশয় শমূয়েলকে তার সাত পুত্রকে দেখাল| শমূয়েল বলল, “প্রভু এদের একজনকেও মনোনীত করেন ন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যখনই ঈশ্বর হতে শৌলের ওপর দুষ্ট আত্মা আসত, তখন দায়ূদ বীণা তুলে নিয়ে বাজাতেন| সঙ্গে সঙ্গে দুষ্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ত্মা শৌলকে ছেড়ে যেত, আর তিনি আরাম বোধ করত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শমূয়েল বলল, “তোমার পুত্র বলতে এরাই কি সব?”যিশয় বলল, “না আমার আরেকটা পুত্র আছে| সে সবচেয়ে ছো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সে এখন মেষ চরাচ্ছে|”শমূয়েল বলল, “তাকে ডেকে নিয়ে এসো| সে না আসা পর্য়ন্ত আমরা কেউ খেতে বস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িশয় একজনকে পাঠালো তার ছোট ছেলেটিকে ডেকে আনতে| তার ছোট ছেলেটি দেখতে ভাল, রক্ত বর্ণের যুবক|প্রভ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মূয়েলকে বলল, “এই তো সেই ছেলে| ওঠো, একে অভিষেক কর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শমূয়েল তেল ভর্তি শিঙাটা নিয়ে য়িশযের সব চেয়ে ছোট ছেলেটার মাথায় ঢেলে দিল| তার ভাই়রা এই ঘট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কে আমি একজনের কাছে পাঠাচ্ছি| তার নাম যিশয় ও বৈত্‌লেহমেই থাকে| তারই একজন পুত্রকে আমি নতুন রাজ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খল| সেদিন থেকেই প্রভুর আত্মা মহাশক্তিতে দাযূদের ওপর এল| এরপর শমূয়েল রামায় ফিরে এ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প্রভুর আত্মা শৌলকে ছেড়ে চলে গেলেন| তখন শৌলের কাছে প্রভু এক দুষ্ট আত্মা পাঠালেন| এর ফলে তিনি বে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ুশকিলে পড়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ৌলের ভৃত্যরা তাঁকে বলল, “ঈশ্বরের কাছ থেকে এক দুষ্ট আত্মা এসে আপনাকে উদ্বিগ্ন কর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দি আপনি আদেশ করেন তাহলে একজন বীণা বাজিযেকে খুঁজে আনি| প্রভুর কাছ থেকে দুষ্ট আত্মা এলে সে বীণ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াজাবে| তখন আপনি বেশ ভালো বোধ করব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শৌল বললেন, “তাহলে একজন ভালো বাজিয়েকে আমার কাছে নিয়ে এসো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একজন ভৃত্য বলল, “যিশয় নামে এক ব্যক্তি আছেন যিনি বৈত্‌লেহমে বাস করেন| আমি যিশয়ের পুত্রকে দেখেছ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ে বীণা বাজাতে জানে| সে সাহসী এবং যুদ্ধ করতেও জানে| সে চতুর, দেখতেও সুন্দর| বয়ং প্রভু তার সহায়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িসাবে মনোনীত করেছ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খন শমূয়েল বলল, “আমি যদি যাই তবে শৌল জানতে পারবে| তখন সে আমায় হত্যা করতে চাইবে|”প্রভু বল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তুমি বৈত্‌লেহমে যাও| সঙ্গে একটা বাছুরকে নিও| তুমি বলবে, ‘আমি প্রভুর কাছে একে বলি দিতে এসেছি|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িশয়কে এই বলি দেখতে আমন্ত্রণ জানাবে| তারপর কি করবে আমি বলে দেব| যাকে আমি দেখিয়ে দেব তার মাথ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লপাই তেল ঢেলে দি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2026-07-18T18:06:13Z</dcterms:created>
  <dcterms:modified xsi:type="dcterms:W3CDTF">2026-07-18T18:06:13Z</dcterms:modified>
  <dc:title>1 சாமுவேல்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