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குமாரன் பேரா; ரூபனியரின் பிரபுவான இவனை அசீரியா ராஜாவாகிய தில்காத்பில்நேசர் சிறைபிடித்துப்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ங்கள் சந்ததிகளின்படியே தங்கள் வம்ச அட்டவணைகளில் எழுதப்பட்ட அவன் சகோதரரில் தலைவர் ஏயேலும், சகரியாவ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ங்கள் சந்ததிகளின்படியே தங்கள் வம்ச அட்டவணைகளில் எழுதப்பட்ட அவன் சகோதரரில் தலைவர் ஏயேலும், சகரியாவ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வேலின் மகனாகிய சேமாவுக்குப் பிறந்த ஆசாசின் குமாரன் பேலாவும்; இவன் சந்ததியார் ஆரோவேரிலும்; நேபோமட்டும், பாகால்மயோன்மட்டும் வாசம்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ழக்கே ஐபிராத்து நதிதொடங்கி வனாந்தரத்தின் எல்லைமட்டும் அவர்கள் வாசம்பண்ணினார்கள்; அவர்கள் ஆடுமாடுகள் கீலேயாத்தேசத்தில் மிகுதியா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ழக்கே ஐபிராத்து நதிதொடங்கி வனாந்தரத்தின் எல்லைமட்டும் அவர்கள் வாசம்பண்ணினார்கள்; அவர்கள் ஆடுமாடுகள் கீலேயாத்தேசத்தில் மிகுதிய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நாட்களில் ஆகாரியரோடு அவர்கள் யுத்தம்பண்ணி, தங்கள் கையால் அவர்கள் விழுந்தபின், அவர்கள் கூடாரங்களிலே கீலேயாத்தின் கீழ்ப்புறமெல்லாம் குடியேற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நாட்களில் ஆகாரியரோடு அவர்கள் யுத்தம்பண்ணி, தங்கள் கையால் அவர்கள் விழுந்தபின், அவர்கள் கூடாரங்களிலே கீலேயாத்தின் கீழ்ப்புறமெல்லாம் குடியேற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த்தின் புத்திரர் அவர்களுக்கு எதிரே பாசான்தேசத்திலே சல்காமட்டும் வாசம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யோவேல் தலைவனும், சாப்பானும் அவனுக்கு இரண்டாவதுமாயிருந்தான்; யானாயும் சாப்பாத்தும் பாசானில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ூபன் இஸ்ரவேலுக்கு முதற்பிறந்த சேஷ்டபுத்திரன்; ஆனாலும் அவன் தன் தகப்பனுடைய மஞ்சத்தைத் தீட்டுப்படுத்தினபடியினால், கோத்திரத்து அட்டவணையிலே அவன் முதற் பிறந்தவனாக எண்ணப்படாமல், அவனுடைய சேஷ்டபுத்திர சுதந்தரம் இஸ்ரவேலின் குமாரனாகிய யோசேப்பின் குமாரருக்குக் கொடுக்க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ிதாக்களின் வீட்டாராகிய அவர்கள் சகோதரர், மிகாவேல், மெசுல்லாம், சேபா, யோராயி, யாக்கான், சீகா, ஏபேர் என்னும் ஏழ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ஊரிக்குப் பிறந்த அபியேலின் குமாரர்; ஊரி என்பவன் யெரொவாவுக்கும், யெரொவா கீலேயாத்துக்கும், கீலேயாத் மிகாவேலுக்கும், மிகாவேல் எசிசாயிக்கும், எசிசாயி யாதோவுக்கும், யாதோ பூசுக்கும் குமாரராயிருந்தவ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ஊரிக்குப் பிறந்த அபியேலின் குமாரர்; ஊரி என்பவன் யெரொவாவுக்கும், யெரொவா கீலேயாத்துக்கும், கீலேயாத் மிகாவேலுக்கும், மிகாவேல் எசிசாயிக்கும், எசிசாயி யாதோவுக்கும், யாதோ பூசுக்கும் குமாரராயிருந்த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ூனியின் குமாரனாகிய அப்தியேலின் மகன் அகி, அவர்கள் பிதாக்களின் வீட்டுத் தலைவன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ீலேயாத்திலிருக்கிற பாசானிலும் அதின் வெளிநிலங்களிலும், சாரோனின் எல்லாப் பேட்டைகளிலும் அவைகளின் கடையாந்தரங்கள்மட்டும் வாசம்ப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ீலேயாத்திலிருக்கிற பாசானிலும் அதின் வெளிநிலங்களிலும், சாரோனின் எல்லாப் பேட்டைகளிலும் அவைகளின் கடையாந்தரங்கள்மட்டும் வாசம்பண்ண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களெல்லாரும் யூதாவின் ராஜாவாகிய யெரொபெயாமின் நாட்களிலும், இஸ்ரவேலின் ராஜாவாகிய யெரொபெயாமின் நாட்களிலும் தங்கள் வம்சத்து அட்டவணைப்படி தொகை, ஏற்ற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களெல்லாரும் யூதாவின் ராஜாவாகிய யெரொபெயாமின் நாட்களிலும், இஸ்ரவேலின் ராஜாவாகிய யெரொபெயாமின் நாட்களிலும் தங்கள் வம்சத்து அட்டவணைப்படி தொகை, ஏற்ற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ரூபன் புத்திரரிலும், காத்தியரிலும், மனாசேயின் பாதிக்கோத்திரத்தாரிலும் கேடகமும் பட்டயமும் எடுத்து, வில்லெய்து, யுத்தத்திற்குப் பழகி, படைக்குப் போகத்தக்க, சேவகர் நாற்பத்து நாலாயிரத்து எழுநூற்று அறுபதுபேராய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ரூபன் புத்திரரிலும், காத்தியரிலும், மனாசேயின் பாதிக்கோத்திரத்தாரிலும் கேடகமும் பட்டயமும் எடுத்து, வில்லெய்து, யுத்தத்திற்குப் பழகி, படைக்குப் போகத்தக்க, சேவகர் நாற்பத்து நாலாயிரத்து எழுநூற்று அறுபதுபேராய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ூபன் இஸ்ரவேலுக்கு முதற்பிறந்த சேஷ்டபுத்திரன்; ஆனாலும் அவன் தன் தகப்பனுடைய மஞ்சத்தைத் தீட்டுப்படுத்தினபடியினால், கோத்திரத்து அட்டவணையிலே அவன் முதற் பிறந்தவனாக எண்ணப்படாமல், அவனுடைய சேஷ்டபுத்திர சுதந்தரம் இஸ்ரவேலின் குமாரனாகிய யோசேப்பின் குமாரருக்குக் கொடு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ஆகாரியரோடும், யெத்தூர் நாப்பீஸ் நோதாப் என்பவர்களோடும் யுத்தம்பண்ணுகிறபோ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ோடே எதிர்க்கத் துணைபெற்றபடியினால், ஆகாரியரும் இவர்களோடிருக்கிற யாவரும் அவர்கள் கையில் ஒப்புக்கொடுக்கப்பட்டார்கள்; அவர்கள் யுத்தத்திலே தேவனை நோக்கிக் கூப்பிட்டு, அவர்மேல் நம்பிக்கை வைத்தபடியினால் அவர்கள் விண்ணப்பத்தைக் கேட்டருள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ோடே எதிர்க்கத் துணைபெற்றபடியினால், ஆகாரியரும் இவர்களோடிருக்கிற யாவரும் அவர்கள் கையில் ஒப்புக்கொடுக்கப்பட்டார்கள்; அவர்கள் யுத்தத்திலே தேவனை நோக்கிக் கூப்பிட்டு, அவர்மேல் நம்பிக்கை வைத்தபடியினால் அவர்கள் விண்ணப்பத்தைக் கேட்டருள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இவர்களுக்கு இருந்த மிருகஜீவன்களாகிய ஐம்பதினாயிரம் ஒட்டகங்களையும், இரண்டுலட்சத்து ஐம்பதினாயிரம் ஆடுகளையும், இரண்டாயிரம் கழுதைகளையும், மனுஷரில் லட்சம்பேர்களையும் பிட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ுத்தம் தேவனால் நடந்தபடியினால் அநேகர் வெட்டுண்டு விழுந்தார்கள்; தாங்கள் சிறைப்பட்டுப்போகுமட்டும் இவர்களுடைய ஸ்தலத்திலே குடி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ுத்தம் தேவனால் நடந்தபடியினால் அநேகர் வெட்டுண்டு விழுந்தார்கள்; தாங்கள் சிறைப்பட்டுப்போகுமட்டும் இவர்களுடைய ஸ்தலத்திலே குடிய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ாசேயின் பாதிக்கோத்திரத்துப் புத்திரரும் அந்த தேசத்தில் குடியிருந்து, பாசான்தொடங்கிப் பாகால் எர்மோன்மட்டும், செனீர்மட்டும், எர்மோன் பர்வதமட்டும் பெருகிய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ாசேயின் பாதிக்கோத்திரத்துப் புத்திரரும் அந்த தேசத்தில் குடியிருந்து, பாசான்தொடங்கிப் பாகால் எர்மோன்மட்டும், செனீர்மட்டும், எர்மோன் பர்வதமட்டும் பெருகிய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தங்கள் பிதாக்களின் வீட்டுத் தலைவராகிய ஏப்பேர், இஷி, ஏலியேல், அஸரியேல், எரேமியா, ஒதாவியா, யாதியேல் என்பவர்கள் பராக்கிரம வீரரான மனுஷரும் பேர்பெற்ற தலைவருமாய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தங்கள் பிதாக்களின் வீட்டுத் தலைவராகிய ஏப்பேர், இஷி, ஏலியேல், அஸரியேல், எரேமியா, ஒதாவியா, யாதியேல் என்பவர்கள் பராக்கிரம வீரரான மனுஷரும் பேர்பெற்ற தலைவருமாய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 தன் சகோதரரிலே பலத்ததினால் ராஜாதிபத்தியம் அவன் சந்ததியிலுண்டானது; ஆகிலும் சேஷ்டபுத்திர சுதந்தரம் யோசேப்புடையத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தங்கள் பிதாக்களின் தேவனுக்குத் துரோகம்பண்ணி, தேவன் அவர்களுக்கு முன்பாக அழித்திருந்த தேச ஜனங்களின் தேவர்களைப் பின்பற்றிச் சோரம்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தங்கள் பிதாக்களின் தேவனுக்குத் துரோகம்பண்ணி, தேவன் அவர்களுக்கு முன்பாக அழித்திருந்த தேச ஜனங்களின் தேவர்களைப் பின்பற்றிச் சோரம்போ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 இஸ்ரவேலின் தேவன் அசீரியா ராஜாவாகிய பூலின் ஆவியையும், அசீரியா ராஜாவாகிய தில்காத்பில்நேசரின் ஆவியையும் எழுப்பினதினாலே, அவன் ரூபனியரும், காத்தியரும் மனாசேயின் பாதிக்கோத்திரத்தாருமாகிய அவர்களைச் சிறைபிடித்து இந்நாள்வரைக்கும் இருக்கிறதுபோல, ஆலாவுக்கும் ஆபோருக்கும் ஆராவுக்கும் கோசான் ஆற்றங்கரைக்கும் கொண்டுபோ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 இஸ்ரவேலின் தேவன் அசீரியா ராஜாவாகிய பூலின் ஆவியையும், அசீரியா ராஜாவாகிய தில்காத்பில்நேசரின் ஆவியையும் எழுப்பினதினாலே, அவன் ரூபனியரும், காத்தியரும் மனாசேயின் பாதிக்கோத்திரத்தாருமாகிய அவர்களைச் சிறைபிடித்து இந்நாள்வரைக்கும் இருக்கிறதுபோல, ஆலாவுக்கும் ஆபோருக்கும் ஆராவுக்கும் கோசான் ஆற்றங்கரைக்கும் கொண்டுபோ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 இஸ்ரவேலின் தேவன் அசீரியா ராஜாவாகிய பூலின் ஆவியையும், அசீரியா ராஜாவாகிய தில்காத்பில்நேசரின் ஆவியையும் எழுப்பினதினாலே, அவன் ரூபனியரும், காத்தியரும் மனாசேயின் பாதிக்கோத்திரத்தாருமாகிய அவர்களைச் சிறைபிடித்து இந்நாள்வரைக்கும் இருக்கிறதுபோல, ஆலாவுக்கும் ஆபோருக்கும் ஆராவுக்கும் கோசான் ஆற்றங்கரைக்கும் கொண்டு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 தன் சகோதரரிலே பலத்ததினால் ராஜாதிபத்தியம் அவன் சந்ததியிலுண்டானது; ஆகிலும் சேஷ்டபுத்திர சுதந்தரம் யோசேப்புடையத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ுதற்பேறான ரூபனின் குமாரன் ஆனோக்கு, பல்லூ, எஸ்ரோன், ஊர்மீ என்ப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ேலின் குமாரரில் ஒருவன் செமாயா; இவன் குமாரன் கோக்; இவன் குமாரன் சிமே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ன் குமாரன் மீகா; இவன் குமாரன் ராயா; இவன் குமாரன் பாகால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குமாரன் பேரா; ரூபனியரின் பிரபுவான இவனை அசீரியா ராஜாவாகிய தில்காத்பில்நேசர் சிறைபிடித்துப்போ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લસમૂહના સરદ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ની પેઢીઓની વંશાવળી ગણાઈ, ત્યારે તેઓનાં કુલસમૂહો પ્રમાણે તેના ભાઈઓ આ હતા: એટલે મુખ્ય યેઈએલ,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ખા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ોએલના પુત્ર શેમાના પુત્ર આઝાઝનો પુત્ર બેલા, જેઓ અરોએરમાં છેક નબો તથા બઆલમેઓને લગી 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, અરણ્યના પૂર્વ છેડાથી તે છેક ફ્રાત નદી સુધી વસેલા હતા કારણ કે ગિલયાદ દેશમાં તેઓ પાસે ઢોર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ખ્યા બહુ મોટ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શાઉલ રાજાના સમયમાં તેઓએ યુદ્વમાં હાગ્રીઓને હરાવ્યા અને તેઓ ગિલયાદની પૂર્વ બાજુએ તેમના તંબ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ણીને વસ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ગાદના કુલસમૂહો તેઓની સામી બાજુએ આવેલા બાશાન દેશમાં સાલખાહ સુધી વસ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ોએલ જેષ્ઠ હતો, બીજો શાફામ, અને ત્યાર પછી યાનાઈ, અને શાફાટ બાશાનમ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ઇસ્રાએલનો જયેષ્ઠ પુત્ર રૂબેન હતો, પણ તેણે પોતાના પિતાની એક પત્ની સાથે મેળાપ કરી પિતાનું અપ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ઓના ભાઇઓ મિખાયેલ, મશુલ્લામ, શેબા, યોરાય, યાકાન, ઝીઆ અને એબેર, એ કુલ સાત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ૂઝના વંશજો હતા: યાહદો, તેનો પુત્ર યશીશાય, તેનો પુત્ર મિખાયેલ, તેનો પુત્ર ગિલયાદ, તે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રોઆહ, તેનો પુત્ર હૂરી, તેનો પુત્ર અબીહાઈ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ગૂનીના પુત્ર આબ્દીએલનો પુત્ર અહીં તેના કુલનો આગેવાન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 કુટુંબ-કુલ બાશાનના પ્રદેશમાં આવેલા ગિલયાદમાં, તેના નાના ગામડાં ઓમાં, તથા શારોનનાઁ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ૌચરોમાં વસ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ૂદિયાના રાજા યોથામના સમયમાં તથા ઇસ્રાએલના રાજા યરોબઆમના સમયમાં તેઓ સર્વ ગાદના કુટું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તિહાસમાં નોંધા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રૂબેનના પુત્રો, ગાદીઓ, તથા મનાશ્શાનું અધુંર્ કુલસમૂહ, તેઓમાં ઢાલ તથા તરવાર બાંધી શકે એ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નુવિર્દ્યા જાણનારા, યુદ્ધકુશળ, યુદ્ધમાં જઈ શકે એવા શૂરવીર પુરુષો 44,760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 હતું, તેથી તેનો જયેષ્ઠપણાનો હક્ક તેના ભાઈ યૂસફને આપવામાં 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ઓએ હાગ્રીઓની, યટૂરની, નાફીશની તથા નોદાબની સાથે યુદ્ધ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ઓએ યુદ્ધમાં દેવને વિનંતી કરી; કારણ કે તેઓ તેમના પર શ્રદ્ધા રાખતા હતા; તેથી તેઓની વિરૂદ્ધ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ી સહાય મળવાથી હાગ્રીઓ તથા જે સર્વ તેઓની સાથે હતા, તેઓ તેઓથી હા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ઓએ લૂંટમાં 50,000 ઊંટ, 2,50,000 ઘેટાં, 2,000 ગધેડાં અને 1,00,000 બંદીવાનો કબજે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ઓમાંના ઘણા તો માર્યા ગયા હતા, કેમ કે તે યુદ્ધ દેવનું હતું. તેઓ એમની જગ્યાએ બંદીવાસ થતાં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મનાશ્શાનું અર્ધ કુલસમૂહ બાશાનથી બઆલ-હેમોર્ન, સનીર અને હેમોર્ન પર્વત સુધીના વિસ્તારમાં ફેલાઇ ગ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 તેઓની સંખ્યા બહુ જ મોટ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ના સરદારો આ હતા: એફેર, યિશઈ, અલીએલ, આઝીએલ, યમિર્યા, હોદાવ્યા, તથા યાહદીએલ; એ પરાક્રમી શૂરવી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નામાંકિત પુરુષો પોતપોતાના કુલના સરદા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ોતાના ભાઈઓ કરતાં યહૂદા વધુ બળવાન નીવડયો, કારણ તેના વંશમાંથી એક રાજા થયો હતો, પણ યૂસફને મોટ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ઓએ પોતાના પિતૃઓના દેવ વિરૂદ્ધ પાપ કર્યુ, તેઓની આગળથી દેશના જે લોકોનો વિનાશ દેવે કર્યો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ા દેવોની ઉપાસના કરીને તેઓ ધર્મષ્ટ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ઇસ્રાએલના દેવ આશ્શૂરના રાજા પૂલનું તથા આશ્શૂરના રાજા તિલ્ગાથ-પિલ્નેસેરનું મન ઉશ્કેર્યું,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તેઓને, એટલે રૂબેનીઓને, ગાદીઓને તથા મનાશ્શાના અર્ધકુલસમૂહને, પકડી લઈ જઈને તેઓને હલાહ; હાબો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રામ અને ગોઝાન નદીને કાંઠે લાવીને વસાવ્યા; ત્યાં આજપર્યત તેઓ ર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નો હક્ક મળ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ઇસ્રાએલના જયેષ્ઠપુત્ર રૂબેનના પુત્રો: હનોખ, પાલ્લુ, હેસ્રોન તથા કામીર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ોએલના વંશજો: તેનો પુત્ર શમાયા, તેનો પુત્ર ગોગ, તેનો પુત્ર શિમ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નો પુત્ર મીખાહ, તેનો પુત્ર રઆયા, તેનો પુત્ર બઆ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નો પુત્ર બએરાહ, જેને આશ્શૂરનો રાજા, તિગ્લાથ-પિલ્નેસેર બંદીવાન કરીને લઈ ગયો હતો; તે રૂબેની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2026-09-07T00:06:00Z</dcterms:created>
  <dcterms:modified xsi:type="dcterms:W3CDTF">2026-09-07T00:06:00Z</dcterms:modified>
  <dc:title>૧ કાળવૃત્તાંત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