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ங்களோ ஜெபம்பண்ணுவதிலும் தேவவசனத்தைப் போதிக்கிற ஊழியத்திலும் இடைவிடாமல் தரித்திருப்போம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யோசனை சபையாரெல்லாருக்கும் பிரியமாயிருந்தது. அப்பொழுது விசுவாசமும் பரிசுத்த ஆவியும் நிறைந்தவனாகிய ஸ்தேவானையும், பிலிப்பையும், பிரொகோரையும், நிக்கானோரையும், தீமோனையும், பர்மெனாவையும், யூதமார்க்கத்தமைந்தவனாகிய அந்தியோகியா பட்டணத்தானாகிய நிக்கொலாவையும் தெரிந்துகொண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யோசனை சபையாரெல்லாருக்கும் பிரியமாயிருந்தது. அப்பொழுது விசுவாசமும் பரிசுத்த ஆவியும் நிறைந்தவனாகிய ஸ்தேவானையும், பிலிப்பையும், பிரொகோரையும், நிக்கானோரையும், தீமோனையும், பர்மெனாவையும், யூதமார்க்கத்தமைந்தவனாகிய அந்தியோகியா பட்டணத்தானாகிய நிக்கொலாவையும் தெரிந்துகொண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யோசனை சபையாரெல்லாருக்கும் பிரியமாயிருந்தது. அப்பொழுது விசுவாசமும் பரிசுத்த ஆவியும் நிறைந்தவனாகிய ஸ்தேவானையும், பிலிப்பையும், பிரொகோரையும், நிக்கானோரையும், தீமோனையும், பர்மெனாவையும், யூதமார்க்கத்தமைந்தவனாகிய அந்தியோகியா பட்டணத்தானாகிய நிக்கொலாவையும் தெரிந்துகொண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ை அப்போஸ்தலருக்கு முன்பாக நிறுத்தினார்கள். இவர்கள் ஜெபம்பண்ணி, அவர்கள்மேல் கைகளை வைத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ை அப்போஸ்தலருக்கு முன்பாக நிறுத்தினார்கள். இவர்கள் ஜெபம்பண்ணி, அவர்கள்மேல் கைகளை வைத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வசனம் விருத்தியடைந்தது; சீஷருடைய தொகை எருசலேமில் மிகவும் பெருகிற்று; ஆசாரியர்களில் அநேகர் விசுவாசத்துக்குக் கீழ்ப்படி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வசனம் விருத்தியடைந்தது; சீஷருடைய தொகை எருசலேமில் மிகவும் பெருகிற்று; ஆசாரியர்களில் அநேகர் விசுவாசத்துக்குக் கீழ்ப்படி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ஸ்தேவான் விசுவாசத்தினாலும் வல்லமையினாலும் நிறைந்தவனாய் ஜனங்களுக்குள்ளே பெரிய அற்புதங்களையும் அடையாளங்களையும் செய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ஸ்தேவான் விசுவாசத்தினாலும் வல்லமையினாலும் நிறைந்தவனாய் ஜனங்களுக்குள்ளே பெரிய அற்புதங்களையும் அடையாளங்களையும் செய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ே, சீஷர்கள் பெருகினபோது, கிரேக்கரானவர்கள், தங்கள் விதவைகள் அன்றாட விசாரணையில் திட்டமாய் விசாரிக்கப்படவில்லையென்று, எபிரெயருக்கு விரோதமாய் முறுமுறுத்த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லிபர்த்தீனர் என்னப்பட்டவர்களின் ஆலயத்தைச் சேர்ந்தவர்களிலும், சிரேனே பட்டணத்தாரிலும், அலெக்சந்திரியா பட்டணத்தாரிலும், சிலிசியா நாட்டாரிலும், ஆசியா தேசத்தாரிலும் சிலர் எழும்பி, ஸ்தேவானுடனே தர்க்கம்பண்ண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லிபர்த்தீனர் என்னப்பட்டவர்களின் ஆலயத்தைச் சேர்ந்தவர்களிலும், சிரேனே பட்டணத்தாரிலும், அலெக்சந்திரியா பட்டணத்தாரிலும், சிலிசியா நாட்டாரிலும், ஆசியா தேசத்தாரிலும் சிலர் எழும்பி, ஸ்தேவானுடனே தர்க்கம்பண்ண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லிபர்த்தீனர் என்னப்பட்டவர்களின் ஆலயத்தைச் சேர்ந்தவர்களிலும், சிரேனே பட்டணத்தாரிலும், அலெக்சந்திரியா பட்டணத்தாரிலும், சிலிசியா நாட்டாரிலும், ஆசியா தேசத்தாரிலும் சிலர் எழும்பி, ஸ்தேவானுடனே தர்க்கம்பண்ண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பேசின ஞானத்தையும் ஆவியையும் எதிர்த்துநிற்க அவர்களால் கூடாமற்போ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பேசின ஞானத்தையும் ஆவியையும் எதிர்த்துநிற்க அவர்களால் கூடாமற்போ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: மோசேக்கும் தேவனுக்கும் விரோதமாக இவன் தூஷண வார்த்தைகளைப் பேசக்கேட்டோம் என்று சொல்லும்படியாக மனுஷரை எற்படுத்தி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: மோசேக்கும் தேவனுக்கும் விரோதமாக இவன் தூஷண வார்த்தைகளைப் பேசக்கேட்டோம் என்று சொல்லும்படியாக மனுஷரை எற்படுத்தி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ையும் மூப்பரையும் வேதபாரகரையும் எழுப்பிவிட்டு; அவன்மேல் பாய்ந்து, அவனைப் பிடித்து, ஆலோசனை சங்கத்தாருக்கு முன்பாக இழுத்துக்கொண்டுபோய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னங்களையும் மூப்பரையும் வேதபாரகரையும் எழுப்பிவிட்டு; அவன்மேல் பாய்ந்து, அவனைப் பிடித்து, ஆலோசனை சங்கத்தாருக்கு முன்பாக இழுத்துக்கொண்டுபோய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ய்ச்சாட்சிகளையும் நிறுத்தினார்கள். இவர்கள்: இந்த மனுஷன் இந்தப் பரிசுத்த ஸ்தலத்துக்கும் வேதப்பிரமாணத்துக்கும் விரோதமாகத் தூஷண வார்த்தைகளை ஓயாமற் பேசுகிறான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ே, சீஷர்கள் பெருகினபோது, கிரேக்கரானவர்கள், தங்கள் விதவைகள் அன்றாட விசாரணையில் திட்டமாய் விசாரிக்கப்படவில்லையென்று, எபிரெயருக்கு விரோதமாய் முறுமுறுத்த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ய்ச்சாட்சிகளையும் நிறுத்தினார்கள். இவர்கள்: இந்த மனுஷன் இந்தப் பரிசுத்த ஸ்தலத்துக்கும் வேதப்பிரமாணத்துக்கும் விரோதமாகத் தூஷண வார்த்தைகளை ஓயாமற் பேசுகிறான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ொய்ச்சாட்சிகளையும் நிறுத்தினார்கள். இவர்கள்: இந்த மனுஷன் இந்தப் பரிசுத்த ஸ்தலத்துக்கும் வேதப்பிரமாணத்துக்கும் விரோதமாகத் தூஷண வார்த்தைகளை ஓயாமற் பேசுகிறான்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்றால் நசரேயனாகிய அந்த இயேசு இந்த ஸ்தலத்தை அழித்துப்போட்டு, மோசே நமக்குக் கொடுத்த முறைமைகளை மாற்றுவானென்று இவன் சொல்லக் கேட்டோம் என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ப்படியென்றால் நசரேயனாகிய அந்த இயேசு இந்த ஸ்தலத்தை அழித்துப்போட்டு, மோசே நமக்குக் கொடுத்த முறைமைகளை மாற்றுவானென்று இவன் சொல்லக் கேட்டோம் என்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லோசனை சங்கத்தில் உட்கார்ந்திருந்த அனைவரும் அவன்மேல் கண்ணோக்கமாயிருந்து, அவன் முகம் தேவதூதன் முகம்போலிருக்கக் கண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லோசனை சங்கத்தில் உட்கார்ந்திருந்த அனைவரும் அவன்மேல் கண்ணோக்கமாயிருந்து, அவன் முகம் தேவதூதன் முகம்போலிருக்கக் கண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ே, சீஷர்கள் பெருகினபோது, கிரேக்கரானவர்கள், தங்கள் விதவைகள் அன்றாட விசாரணையில் திட்டமாய் விசாரிக்கப்படவில்லையென்று, எபிரெயருக்கு விரோதமாய் முறுமுறுத்த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ன்னிருவரும் சீஷர்கூட்டத்தை வரவழைத்து: நாங்கள் தேவ வசனத்தைப் போதியாமல், பந்திவிசாரணை செய்வது தகுதியல்ல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ன்னிருவரும் சீஷர்கூட்டத்தை வரவழைத்து: நாங்கள் தேவ வசனத்தைப் போதியாமல், பந்திவிசாரணை செய்வது தகுதியல்ல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பன்னிருவரும் சீஷர்கூட்டத்தை வரவழைத்து: நாங்கள் தேவ வசனத்தைப் போதியாமல், பந்திவிசாரணை செய்வது தகுதியல்ல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 சகோதரரே, பரிசுத்த ஆவியும் ஞானமும் நிறைந்து, நற்சாட்சி பெற்றிருக்கிற ஏழுபேரை உங்களில் தெரிந்துகொள்ளுங்கள்; அவர்களை இந்த வேலைக்காக ஏற்படுத்துவ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தலால் சகோதரரே, பரிசுத்த ஆவியும் ஞானமும் நிறைந்து, நற்சாட்சி பெற்றிருக்கிற ஏழுபேரை உங்களில் தெரிந்துகொள்ளுங்கள்; அவர்களை இந்த வேலைக்காக ஏற்படுத்துவ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3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આપણે આપણો બધો સમય પ્રાર્થનામાં તથા વાતની (પ્રભુની) સેવા કરવામાં વાપરી શકીશ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સમગ્ર સમૂહને આ વિચાર ગમ્યો. તેથી તેઓએ સાત પુરુંષોની પસંદગી કરી. સ્તેફન (વિશ્વાસથી અને પવિ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ત્માથી ભરપૂર માણસ) ફિલિપ, પ્રોખરસ, નિકાનોર, તીમોન, પાર્મિનાસ, અને નિકોલાઉસ (અંત્યોખનો યહૂદિ થયે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સ)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છીથી તેઓએ આ માણસોને પ્રેરિતો સમક્ષ રજૂ કર્યા. પ્રેરિતોએ પ્રાર્થના કરી અને તેઓએ તેઓના હાથ તે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મૂક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દેવની વાતોને વધારે ને વધારે લોકો સુધી પ્રચાર થતો ગયો. યરૂશાલેમમાં શિષ્યાની સંખ્યા મોટી થતી ગ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િ યાજકોના મોટા સમૂહો પણ વિશ્વાસને આધીન થ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સ્તેફનને મહાન આશીર્વાદ પ્રાપ્ત થયો. દેવે સ્તેફનને ચમત્કારો કરવાનું અને લોકોને દેવની સાબિત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તાવવાનું સાર્મથ્ય આપ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વધારે ને વધારે લોકો ઈસુના શિષ્યો થવા લાગ્યા પરંતુ આ સમય દરમ્યાન જ, ગ્રીક ભાષી યહૂદિઓએ બી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રંતુ કેટલાક યહૂદિઓ આવ્યા અને સ્તેફનની સાથે દલીલો કરી. આ યહૂદિઓ સભામાંના હતા. તે સભા લિબર્તી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ની હતી. (આ સભા કુરેનીના યહૂદિઓ માટેની તથા આલેકસાંદ્રિયાના યહૂદિઓ માટેની હતી.) કિલીકિય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સિયાના યહૂદિઓ તેઓની સાથે હતા. તેઓ બધાએ આવીને સ્તેફન સાથે દલીલો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રંતુ સ્તેફન આત્માની પ્રેરણાથી જ્ઞાન સાથે બોલતો. તેના શબ્દો એટલા મક્કમ હતા કે યહૂદિઓ તેન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લીલો કરી શક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થી યહૂદિઓએ કેટલાક માણસોને કહેવા માટે ઊભા કર્યા, “અમે સાંભળ્યું છે કે સ્તેફન, મૂસા અને દેવ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રૂદ્ધ બોલ્ય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મ કરીને આ યહૂદિઓએ લોકોને, વડીલો તથા શાસ્ત્રીઓને મૂંઝવણમાં મૂંક્યા. તેઓ એટલા બધા ઉશ્કેરાયા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એ આવીને સ્તેફનને પકડી લીધો. તેઓ તેને યહૂદિઓના બોધકોની સભામાં લ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હૂદિઓ સભામાં કેટલાક માણસોને લાવ્યા. તેઓએ આ માણસોને સ્તેફન વિષે જૂઠું બોલવાનું કહ્યું. તે માણસ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િઓને દલીલો કરી. તેઓએ ફરીયાદ કરી કે રોજ શિષ્યોને જે વહેંચવામાં આવે છે તેમાંથી તેઓની વિધવા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આ માણસ (સ્તેફન) હંમેશા આ પવિત્ર જગ્યા માટે ખરાબ કહે છે અને હંમેશા તે મૂસાના નિયમશાસ્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રૂદ્ધ દુર્ભાષણ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અમે તેને કહેતાં સાંભળ્યો છે કે ઈસુ નાઝારી આ સ્થાનનો નાશ કરશે. તેણે એમ પણ કહ્યું છે કે મૂસ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ણને જે રીતરિવાજો આપ્યા છે તેને ઈસુ બદલી નાખ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સભામાં બેઠેલા બધા લોકો સ્તેફન તરફ એકી નજરે જોઈ રહ્યા. તેનો ચહેરો એક દૂતના જેવો દેખાતો હત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એ તે જો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નો ભાગ મળ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બાર પ્રેરિતોએ આખા સમૂહને બોલાવ્યો.પ્રેરિતોએ તેઓને કહ્યું, “દેવના વચનોનો બોધ આપવાનું આપણું ક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ટકી ગયું છે. તે સારું નથી. લોકોને કંઈક ખાવાનું વહેંચવામાં મદદ કરવા કરતાં દેવના વચનોનો બોધ આપવા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લુ રાખવું તે વધારે સાર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થી ભાઈઓ, તમારા પોતાનામાંથી સાત માણસો પસંદ કરો. લોકો જેને સારા માણસો કહે તેવા તે હોવા જોઈએ.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ત્માથી ભરપૂર અને જ્ઞાનથી ભરપૂર હોવા જોઈએ. આપણે તેઓને આ કામ કરવાનું સોંપીશ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2026-09-07T05:14:48Z</dcterms:created>
  <dcterms:modified xsi:type="dcterms:W3CDTF">2026-09-07T05:14:48Z</dcterms:modified>
  <dc:title>પ્રેરિતોનાં કૃત્યો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