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ஷாவின் மற்ற வர்த்தமானங்களும், அவன் செய்ததும், அவனுடைய வல்லமையும், இஸ்ரவேல் ராஜாக்களின் நாளாகமப் புஸ்தகத்தில் அல்லவோ எழுதியிருக்கிறது.]]></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பாஷாவின் மற்ற வர்த்தமானங்களும், அவன் செய்ததும், அவனுடைய வல்லமையும், இஸ்ரவேல் ராஜாக்களின் நாளாகமப் புஸ்தகத்தில் அல்லவோ எழுதியிருக்கிறது.]]></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ஷா தன் பிதாக்களோடே நித்திரையடைந்து திர்சாவில் அடக்கம்பண்ணப்பட்டான்; அவன் குமாரனாகிய ஏலா அவன் ஸ்தானத்தில் ராஜாவானா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பாஷா தன் பிதாக்களோடே நித்திரையடைந்து திர்சாவில் அடக்கம்பண்ணப்பட்டான்; அவன் குமாரனாகிய ஏலா அவன் ஸ்தானத்தில் ராஜாவானா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பாஷா தன் கைகளின் செய்கையால் கர்த்தருக்குக் கோபமுண்டாக்கி, அவர் பார்வைக்குச் செய்த எல்லாப் பொல்லாப்பினிமித்தமும், அவன் யெரொபெயாமின் வீட்டாரை வெட்டிப்போட்டதினிமித்தமும், இவர்களைப்போல் ஆவான் என்று அவனுக்கும் அவன் வீட்டுக்கும் விரோதமாக ஆனானியின் குமாரனாகிய யெகூ என்னும் தீர்க்கதரிசியினால் கர்த்தருடைய வார்த்தை பின்னும் உண்டாயிற்று.]]></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பாஷா தன் கைகளின் செய்கையால் கர்த்தருக்குக் கோபமுண்டாக்கி, அவர் பார்வைக்குச் செய்த எல்லாப் பொல்லாப்பினிமித்தமும், அவன் யெரொபெயாமின் வீட்டாரை வெட்டிப்போட்டதினிமித்தமும், இவர்களைப்போல் ஆவான் என்று அவனுக்கும் அவன் வீட்டுக்கும் விரோதமாக ஆனானியின் குமாரனாகிய யெகூ என்னும் தீர்க்கதரிசியினால் கர்த்தருடைய வார்த்தை பின்னும் உண்டாயிற்று.]]></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பாஷா தன் கைகளின் செய்கையால் கர்த்தருக்குக் கோபமுண்டாக்கி, அவர் பார்வைக்குச் செய்த எல்லாப் பொல்லாப்பினிமித்தமும், அவன் யெரொபெயாமின் வீட்டாரை வெட்டிப்போட்டதினிமித்தமும், இவர்களைப்போல் ஆவான் என்று அவனுக்கும் அவன் வீட்டுக்கும் விரோதமாக ஆனானியின் குமாரனாகிய யெகூ என்னும் தீர்க்கதரிசியினால் கர்த்தருடைய வார்த்தை பின்னும் உண்டாயிற்று.]]></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யூதாவின் ராஜாவான ஆசாவின் இருபத்தாறாம் வருஷத்திலே பாஷாவின் குமாரனாகிய ஏலா இஸ்ரவேலின்மேல் திர்சாவிலே ராஜாவாகி இரண்டு வருஷம் அரசாண்டா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யூதாவின் ராஜாவான ஆசாவின் இருபத்தாறாம் வருஷத்திலே பாஷாவின் குமாரனாகிய ஏலா இஸ்ரவேலின்மேல் திர்சாவிலே ராஜாவாகி இரண்டு வருஷம் அரசாண்டா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ரதங்களில் பாதிபங்குக்குத் தலைவனாகிய சிம்ரி என்னும் அவன் ஊழியக்காரன் அவனுக்கு விரோதமாய்க் கட்டுப்பாடுபண்ணி, அவன் திர்சாவிலே அவ்விடத்து அரமனை உக்கிராணக்காரனாகிய அர்சாவின் வீட்டிலே குடித்து வெறி கொண்டிருக்கையில்,]]></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ஷாவுக்கு விரோதமாகக் கர்த்தருடைய வார்த்தை ஆனானியின் குமாரனாகிய யெகூவுக்கு உண்டாயிற்று, அவர்:]]></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ரதங்களில் பாதிபங்குக்குத் தலைவனாகிய சிம்ரி என்னும் அவன் ஊழியக்காரன் அவனுக்கு விரோதமாய்க் கட்டுப்பாடுபண்ணி, அவன் திர்சாவிலே அவ்விடத்து அரமனை உக்கிராணக்காரனாகிய அர்சாவின் வீட்டிலே குடித்து வெறி கொண்டிருக்கையில்,]]></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சிம்ரி உள்ளே புகுந்து, யூதாவின் ராஜாவாகிய ஆசாவின் இருபத்தேழாம் வருஷத்தில் அவனை வெட்டிக் கொன்று போட்டு, அவன் ஸ்தானத்தில் ராஜாவானா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சிம்ரி உள்ளே புகுந்து, யூதாவின் ராஜாவாகிய ஆசாவின் இருபத்தேழாம் வருஷத்தில் அவனை வெட்டிக் கொன்று போட்டு, அவன் ஸ்தானத்தில் ராஜாவானா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ன் ராஜாவாகி, சிங்காசனத்தின் மேல் உட்கார்ந்தபோது, அவன் பாஷாவின் வீட்டாரையெல்லாம் வெட்டிப்போட்டான்; அவன் இனத்தாரையாகிலும், அவன் சிநேகிதரையாகிலும், சுவரில் நீர்விடும் ஒரு நாயையாகிலும், அவன் உயிரோடே வைக்கவில்லை.]]></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ன் ராஜாவாகி, சிங்காசனத்தின் மேல் உட்கார்ந்தபோது, அவன் பாஷாவின் வீட்டாரையெல்லாம் வெட்டிப்போட்டான்; அவன் இனத்தாரையாகிலும், அவன் சிநேகிதரையாகிலும், சுவரில் நீர்விடும் ஒரு நாயையாகிலும், அவன் உயிரோடே வைக்கவில்லை.]]></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டியே பாஷாவும், அவன் குமாரனாகிய ஏலாவும், தங்கள் வீணான விக்கிரகங்களினாலே இஸ்ரவேலின் தேவனாகிய கர்த்தருக்குக் கோபமுண்டாக்கிச் செய்ததும் இஸ்ரவேலைச் செய்யப்பண்ணினதுமான அவர்களுடைய எல்லாப் பாவங்களினிமித்தமும்,]]></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டியே பாஷாவும், அவன் குமாரனாகிய ஏலாவும், தங்கள் வீணான விக்கிரகங்களினாலே இஸ்ரவேலின் தேவனாகிய கர்த்தருக்குக் கோபமுண்டாக்கிச் செய்ததும் இஸ்ரவேலைச் செய்யப்பண்ணினதுமான அவர்களுடைய எல்லாப் பாவங்களினிமித்தமும்,]]></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ர்த்தர் தீர்க்கதரிசியாகிய யெகூவினால் பாஷாவைக்குறித்துச் சொல்லியிருந்த அவருடைய வார்த்தையின்படியே, சிம்ரி பாஷாவின் வீட்டாரையெல்லாம் அழித்துப்போட்டா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ர்த்தர் தீர்க்கதரிசியாகிய யெகூவினால் பாஷாவைக்குறித்துச் சொல்லியிருந்த அவருடைய வார்த்தையின்படியே, சிம்ரி பாஷாவின் வீட்டாரையெல்லாம் அழித்துப்போட்டான்.]]></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ஏலாவின் மற்ற வர்த்தமானங்களும், அவன் செய்தவை யாவும் இஸ்ரவேல் ராஜாக்களின் நாளாகமப் புஸ்தகத்தில் அல்லவோ எழுதியிருக்கிறது.]]></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உன்னைத் தூளிலிருந்து உயர்த்தி, உன்னை என் ஜனமாகிய இஸ்ரவேலின்மேல் தலைவனாக வைத்திருக்கையில், நீ யெரொபெயாமின் வழியிலே நடந்து, என் ஜனமாகிய இஸ்ரவேல் தங்கள் பாவங்களால் எனக்குக் கோபமுண்டாக்கும்படி அவர்களைப் பாவஞ்செய்யப்பண்ணுகிறபடியினால்,]]></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ஏலாவின் மற்ற வர்த்தமானங்களும், அவன் செய்தவை யாவும் இஸ்ரவேல் ராஜாக்களின் நாளாகமப் புஸ்தகத்தில் அல்லவோ எழுதியிருக்கிறது.]]></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யூதாவின் ராஜாவாகிய ஆசாவின் இருபத்தேழாம் வருஷத்திலே சிம்ரி திர்சாவிலே ஏழுநாள் ராஜாவாயிருந்தான்; ஜனங்கள் அப்பொழுது பெலிஸ்தருக்கு இருக்கிற கிபெத்தோனுக்கு எதிராகப் பாளயமிறங்கியிருந்தா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யூதாவின் ராஜாவாகிய ஆசாவின் இருபத்தேழாம் வருஷத்திலே சிம்ரி திர்சாவிலே ஏழுநாள் ராஜாவாயிருந்தான்; ஜனங்கள் அப்பொழுது பெலிஸ்தருக்கு இருக்கிற கிபெத்தோனுக்கு எதிராகப் பாளயமிறங்கியிருந்தா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சிம்ரி கட்டுப்பாடுபண்ணி, ராஜாவைக் கொன்றுபோட்டான் என்பதை அங்கே பாளயமிறங்கின ஜனங்கள் கேட்டபோது, இஸ்ரவேலரெல்லாம் அந்நாளிலேதானே பாளயத்திலே படைத்தலைவனாகிய உம்ரியை இஸ்ரவேல்மேல் ராஜாவாக்கினா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சிம்ரி கட்டுப்பாடுபண்ணி, ராஜாவைக் கொன்றுபோட்டான் என்பதை அங்கே பாளயமிறங்கின ஜனங்கள் கேட்டபோது, இஸ்ரவேலரெல்லாம் அந்நாளிலேதானே பாளயத்திலே படைத்தலைவனாகிய உம்ரியை இஸ்ரவேல்மேல் ராஜாவாக்கினார்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ப்பொழுது உம்ரியும் அவனோடேகூட இஸ்ரவேல் அனைத்தும் கிபெத்தோனிலிருந்து வந்து, திர்சாவை முற்றிக்கை போட்டார்க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ட்டணம் பிடிபட்டதைச் சிம்ரி கண்டபோது, அவன் ராஜாவின் வீடாகிய அரமனைக்குள் பிரவேசித்து, தான் இருக்கிற ராஜ அரமனையைத் தீக்கொளுத்தி, அதிலே செத்தா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ட்டணம் பிடிபட்டதைச் சிம்ரி கண்டபோது, அவன் ராஜாவின் வீடாகிய அரமனைக்குள் பிரவேசித்து, தான் இருக்கிற ராஜ அரமனையைத் தீக்கொளுத்தி, அதிலே செத்தா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ன் கர்த்தரின் பார்வைக்குப் பொல்லாப்பானதைச் செய்து, யெரொபெயாமின் வழியிலும் அவன் இஸ்ரவேலைப் பாவஞ்செய்யப்பண்ணின அவன் பாவத்திலும் நடந்ததினால், கட்டிக்கொண்ட அவனுடைய பாவங்களினிமித்தம் அப்படி நடந்தது.]]></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ன் கர்த்தரின் பார்வைக்குப் பொல்லாப்பானதைச் செய்து, யெரொபெயாமின் வழியிலும் அவன் இஸ்ரவேலைப் பாவஞ்செய்யப்பண்ணின அவன் பாவத்திலும் நடந்ததினால், கட்டிக்கொண்ட அவனுடைய பாவங்களினிமித்தம் அப்படி நடந்தது.]]></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உன்னைத் தூளிலிருந்து உயர்த்தி, உன்னை என் ஜனமாகிய இஸ்ரவேலின்மேல் தலைவனாக வைத்திருக்கையில், நீ யெரொபெயாமின் வழியிலே நடந்து, என் ஜனமாகிய இஸ்ரவேல் தங்கள் பாவங்களால் எனக்குக் கோபமுண்டாக்கும்படி அவர்களைப் பாவஞ்செய்யப்பண்ணுகிறபடியினால்,]]></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ம்ரியின் மற்ற வர்த்தமானங்களும், அவன் பண்ணின அவனுடைய கட்டுப்பாடும் இஸ்ரவேல் ராஜாக்களின் நாளாகமப் புஸ்தகத்தில் அல்லவோ எழுதியிருக்கிறது.]]></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ம்ரியின் மற்ற வர்த்தமானங்களும், அவன் பண்ணின அவனுடைய கட்டுப்பாடும் இஸ்ரவேல் ராஜாக்களின் நாளாகமப் புஸ்தகத்தில் அல்லவோ எழுதியிருக்கிறது.]]></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இஸ்ரவேல் ஜனங்கள் இரண்டு வகுப்பாய்ப் பிரிந்து, பாதி ஜனங்கள் கீனாத்தின் குமாரனாகிய திப்னியை ராஜாவாக்க, அவனைப் பின்பற்றினார்கள்; பாதி ஜனங்கள் உம்ரியைப் பின் பற்றினார்கள்.]]></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இஸ்ரவேல் ஜனங்கள் இரண்டு வகுப்பாய்ப் பிரிந்து, பாதி ஜனங்கள் கீனாத்தின் குமாரனாகிய திப்னியை ராஜாவாக்க, அவனைப் பின்பற்றினார்கள்; பாதி ஜனங்கள் உம்ரியைப் பின் பற்றினார்கள்.]]></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னாலும் கீனாத்தின் குமாரனாகிய திப்னியைப் பின்பற்றின ஜனங்களைப் பார்க்கிலும், உம்ரியைப் பின்பற்றின ஜனங்கள் பலத்துப் போனார்கள்; திப்னி செத்துப்போனான்; உம்ரி அரசாண்டான்.]]></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யூதாவின் ராஜாவாகிய ஆசாவின் முப்பத்தோராம் வருஷத்தில், உம்ரி இஸ்ரவேல்மேல் ராஜாவாகிய, பன்னிரண்டு வருஷம் ராஜ்யபாரம்பண்ணினான்; அவன் திர்சாவிலே ஆறுவருஷம் அரசாண்டு,]]></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யூதாவின் ராஜாவாகிய ஆசாவின் முப்பத்தோராம் வருஷத்தில், உம்ரி இஸ்ரவேல்மேல் ராஜாவாகிய, பன்னிரண்டு வருஷம் ராஜ்யபாரம்பண்ணினான்; அவன் திர்சாவிலே ஆறுவருஷம் அரசாண்டு,]]></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பின்பு சேமேரின் கையிலிருந்து சமாரியா மலையை இரண்டு தாலந்து வெள்ளிக்கு வாங்கி, அந்த மலையின்மேல் ஒரு பட்டணத்தைக் கட்டி, அதற்கு மலையினுடைய எஜமானாயிருந்த சேமேருடைய பேரின்படியே சமாரியா என்னும் பேரைத் தரித்தா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பின்பு சேமேரின் கையிலிருந்து சமாரியா மலையை இரண்டு தாலந்து வெள்ளிக்கு வாங்கி, அந்த மலையின்மேல் ஒரு பட்டணத்தைக் கட்டி, அதற்கு மலையினுடைய எஜமானாயிருந்த சேமேருடைய பேரின்படியே சமாரியா என்னும் பேரைத் தரித்தா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பின்பு சேமேரின் கையிலிருந்து சமாரியா மலையை இரண்டு தாலந்து வெள்ளிக்கு வாங்கி, அந்த மலையின்மேல் ஒரு பட்டணத்தைக் கட்டி, அதற்கு மலையினுடைய எஜமானாயிருந்த சேமேருடைய பேரின்படியே சமாரியா என்னும் பேரைத் தரித்தா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உன்னைத் தூளிலிருந்து உயர்த்தி, உன்னை என் ஜனமாகிய இஸ்ரவேலின்மேல் தலைவனாக வைத்திருக்கையில், நீ யெரொபெயாமின் வழியிலே நடந்து, என் ஜனமாகிய இஸ்ரவேல் தங்கள் பாவங்களால் எனக்குக் கோபமுண்டாக்கும்படி அவர்களைப் பாவஞ்செய்யப்பண்ணுகிறபடியினால்,]]></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உம்ரி கர்த்தரின் பார்வைக்குப் பொல்லாப்பானதைச் செய்து, தனக்கு முன்னிருந்த எல்லாரைப் பார்க்கிலும் கேடாய் நடந்து,]]></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பாத்தின் குமாரனாகிய யெரொபெயாமின் சகல வழியிலும், இஸ்ரவேலின் தேவனாகிய கர்த்தருக்குத் தங்கள் வீணான விக்கிரகங்களாலே கோபம் மூட்டும்படியாய் இஸ்ரவேலைப் பாவஞ்செய்யப்பண்ணின அவனுடைய பாவங்களிலும் நடந்தா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நேபாத்தின் குமாரனாகிய யெரொபெயாமின் சகல வழியிலும், இஸ்ரவேலின் தேவனாகிய கர்த்தருக்குத் தங்கள் வீணான விக்கிரகங்களாலே கோபம் மூட்டும்படியாய் இஸ்ரவேலைப் பாவஞ்செய்யப்பண்ணின அவனுடைய பாவங்களிலும் நடந்தா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உம்ரி செய்த அவனுடைய மற்ற வர்த்தமானங்களும், அவன் காண்பித்த வல்லமையும், இஸ்ரவேல் ராஜாக்களின் நாளாகமப் புஸ்தகத்தில் அல்லவோ எழுதியிருக்கிற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உம்ரி செய்த அவனுடைய மற்ற வர்த்தமானங்களும், அவன் காண்பித்த வல்லமையும், இஸ்ரவேல் ராஜாக்களின் நாளாகமப் புஸ்தகத்தில் அல்லவோ எழுதியிருக்கிறது.]]></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உம்ரி தன் பிதாக்களோடே நித்திரையடைந்து, சமாரியாவிலே அடக்கம் பண்ணப்பட்டான்; அவன் குமாரனாகிய ஆகாப் அவன் ஸ்தானத்தில் ராஜாவானான்.]]></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உம்ரி தன் பிதாக்களோடே நித்திரையடைந்து, சமாரியாவிலே அடக்கம் பண்ணப்பட்டான்; அவன் குமாரனாகிய ஆகாப் அவன் ஸ்தானத்தில் ராஜாவானான்.]]></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யூதாவின் ராஜாவாகிய ஆசாவின் முப்பத்தெட்டாம் வருஷத்தில் உம்ரியின் குமாரனாகிய ஆகாப் இஸ்ரவேலின்மேல் ராஜாவாகி, சமாரியாவில் இஸ்ரவேலின் மேல் இருபத்திரண்டு வருஷம் ராஜ்யபாரம்பண்ணினா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யூதாவின் ராஜாவாகிய ஆசாவின் முப்பத்தெட்டாம் வருஷத்தில் உம்ரியின் குமாரனாகிய ஆகாப் இஸ்ரவேலின்மேல் ராஜாவாகி, சமாரியாவில் இஸ்ரவேலின் மேல் இருபத்திரண்டு வருஷம் ராஜ்யபாரம்பண்ணினான்.]]></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உம்ரியின் குமாரனாகிய ஆகாப், தனக்கு முன்னிருந்த எல்லாரைப்பார்க்கிலும் கர்த்தரின் பார்வைக்குப் பொல்லாப்பானதைச் செய்தா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தோ, நான் பாஷாவின் பின்னடியாரையும் அவன் வீட்டாரின் பின்னடியாரையும் அழித்துப்போட்டு, உன் வீட்டை நேபாத்தின் குமாரனாகிய யெரொபெயாமின் வீட்டைப்போல ஆக்குவேன்.]]></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நேபாத்தின் குமாரனாகிய யெரொபெயாமின் பாவங்களில் நடப்பது அவனுக்குக் கொஞ்சக்காரியமென்று நினைத்தாற்போல் அவன் சீதோனியரின் ராஜாவாகிய ஏத்பாகாலின் குமாரத்தி யேசபேலை விவாகம்பண்ணினதுமல்லாமல், அவன் போய் பாகாலையும் சேவித்து அதைப் பணிந்துகொண்டு,]]></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நேபாத்தின் குமாரனாகிய யெரொபெயாமின் பாவங்களில் நடப்பது அவனுக்குக் கொஞ்சக்காரியமென்று நினைத்தாற்போல் அவன் சீதோனியரின் ராஜாவாகிய ஏத்பாகாலின் குமாரத்தி யேசபேலை விவாகம்பண்ணினதுமல்லாமல், அவன் போய் பாகாலையும் சேவித்து அதைப் பணிந்துகொண்டு,]]></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நேபாத்தின் குமாரனாகிய யெரொபெயாமின் பாவங்களில் நடப்பது அவனுக்குக் கொஞ்சக்காரியமென்று நினைத்தாற்போல் அவன் சீதோனியரின் ராஜாவாகிய ஏத்பாகாலின் குமாரத்தி யேசபேலை விவாகம்பண்ணினதுமல்லாமல், அவன் போய் பாகாலையும் சேவித்து அதைப் பணிந்துகொண்டு,]]></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தான் சமாரியாவிலே கட்டின பாகாலின் கோவிலில் பாகாலுக்குப் பலிபீடத்தை எடுப்பித்தான்.]]></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ஆகாப் ஒரு விக்கிரகத்தோப்பையும் வைத்து, இஸ்ரவேலின் தேவனாகிய கர்த்தருக்குக் கோபம் உண்டாக்கும்படிக்கு தனக்கு முன்னிருந்த இஸ்ரவேலின் ராஜாக்களெல்லாம் செய்ததைப்பார்க்கிலும் அதிகமாய்ச் செய்துவந்தான்.]]></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ஆகாப் ஒரு விக்கிரகத்தோப்பையும் வைத்து, இஸ்ரவேலின் தேவனாகிய கர்த்தருக்குக் கோபம் உண்டாக்கும்படிக்கு தனக்கு முன்னிருந்த இஸ்ரவேலின் ராஜாக்களெல்லாம் செய்ததைப்பார்க்கிலும் அதிகமாய்ச் செய்துவந்தான்.]]></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வன் நாட்களிலே பெத்தேல் ஊரானாகிய ஈயேல் எரிகோவைக் கட்டினான்; கர்த்தர் நூனின் குமாரனாகிய யோசுவாவைக் கொண்டு சொல்லியிருந்த வார்த்தையின்படியே, அவன் அதின் அஸ்திபாரத்தைப் போடுகிறபோது, அபிராம் என்னும் தன் மூத்த குமாரனையும், அதின் வாசல்களை வைக்கிறபோது செகூப் என்னும் தன் இளையகுமாரனையும் சாகக்கொடுத்தான்.]]></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வன் நாட்களிலே பெத்தேல் ஊரானாகிய ஈயேல் எரிகோவைக் கட்டினான்; கர்த்தர் நூனின் குமாரனாகிய யோசுவாவைக் கொண்டு சொல்லியிருந்த வார்த்தையின்படியே, அவன் அதின் அஸ்திபாரத்தைப் போடுகிறபோது, அபிராம் என்னும் தன் மூத்த குமாரனையும், அதின் வாசல்களை வைக்கிறபோது செகூப் என்னும் தன் இளையகுமாரனையும் சாகக்கொடுத்தான்.]]></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வன் நாட்களிலே பெத்தேல் ஊரானாகிய ஈயேல் எரிகோவைக் கட்டினான்; கர்த்தர் நூனின் குமாரனாகிய யோசுவாவைக் கொண்டு சொல்லியிருந்த வார்த்தையின்படியே, அவன் அதின் அஸ்திபாரத்தைப் போடுகிறபோது, அபிராம் என்னும் தன் மூத்த குமாரனையும், அதின் வாசல்களை வைக்கிறபோது செகூப் என்னும் தன் இளையகுமாரனையும் சாகக்கொடுத்தா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தோ, நான் பாஷாவின் பின்னடியாரையும் அவன் வீட்டாரின் பின்னடியாரையும் அழித்துப்போட்டு, உன் வீட்டை நேபாத்தின் குமாரனாகிய யெரொபெயாமின் வீட்டைப்போல ஆக்குவே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பாஷாவின் சந்ததியிலே பட்டணத்தில் சாகிறவனை நாய்கள் தின்னும்; வெளியிலே சாகிறவனை ஆகாயத்துப் பறவைகள் தின்னும் என்றார்.]]></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பாஷாவின் சந்ததியிலே பட்டணத்தில் சாகிறவனை நாய்கள் தின்னும்; வெளியிலே சாகிறவனை ஆகாயத்துப் பறவைகள் தின்னும் என்றார்.]]></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52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రాజులు : 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బయెషా చేసిన యితర కార్యములను గూర్చియు, అతడు చేసిన వాటన్నిటిని గూర్చియు, అతని బలమును గూర్చి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శ్రాయేలురాజుల వృత్తాంతముల గ్రంథమందు వ్రాయ బడియున్న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బయెషా తన పితరులతో కూడ నిద్రించి తిర్సాలో సమాధి చేయబడెను; అతనికి మారుగా అతని కుమారుడైన ఏ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రాజా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మరియు బయెషా యరొబాము సంతతి వారివలెనే యుండి తన కార్యములచేత యెహోవా దృష్టికి కీడుచేసి ఆయనకు కోప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ట్టిం చిన దాని నంతటిని బట్టియు, అతడు తన రాజును చంపుటను బట్టియు, అతనికిని అతని సంతతివారికి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రోధముగ యెహోవా వాక్కు హనానీ కుమారుడును ప్రవక్తయునగు యెహూకు ప్రత్యక్షమా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యూదారాజైన ఆసా యేలుబడిలో ఇరువదియారవ సంవత్సరమున బయెషా కుమారుడైన ఏలా తిర్సాయందు ఇశ్రాయేలువారినందరి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ఏలనారంభించి రెండు సంవత్సర ములు ఏ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తిర్సాలో తనకు గృహనిర్వాహకుడగు అర్సాయింట అతడు త్రాగి మత్తుడై యుండగా, యుద్ధ రథముల అర్ధభాగముమీ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యెహోవా వాక్కు హనానీ కుమారుడైన...యెహూకు ప్రత్యక్షమై బయెషానుగూర్చి యీలాగు సెల విచ్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ధికారియైన జిమీ అతని మీద కుట్రచేసి లోపలికి చొచ్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అతని కొట్టి చంపి అతనికి మారుగా రాజాయెను. ఇది యూదారాజైన ఆసా యేలుబడిలో ఇరువది యేడవ సంవత్సరమున సం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అతడు సింహాసనాసీనుడై యేలనారంభించిన తోడనే బయెషా సంతతివారందరిలో ఏ పురుషునే గాని అతని బంధువుల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త్రులలోను ఎవరినేగాని మిగుల నియ్యక అందరిని హతముచేసె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బయెషాయును అతని కుమారుడగు ఏలాయును తామే పాపముచేసి, ఇశ్రా యేలువారు పాపము చేయుటకు కారకులై, తా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ట్టుకొనిన దేవతలచేత ఇశ్రాయేలీయుల దేవుడైన యెహోవాకు కోపము పుట్టించిరి గను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వారు చేసిన పాపములనుబట్టి ప్రవక్తయైన యెహూద్వారా బయెషానుగూర్చి యెహోవా సెలవిచ్చిన మాట నెరవేరుట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జిమీ బయెషా సంతతివారినందరిని నాశనముచేసె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ఏలా చేసిన యితర కార్యములను గూర్చియు, అతడు చేసిన క్రియలన్నిటిని గూర్చియు ఇశ్రాయేలు రాజు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నేను నిన్ను మంటిలోనుండి తీసి హెచ్చింపజేసి ఇశ్రాయేలువారను నా జనులమీద నిన్ను అధికారిగా చేసి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త్తాంతముల గ్రంథమందు వ్రాయబడి యున్న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యూదారాజైన ఆసా యేలుబడిలో ఇరువదియేడవ సంవత్సరమున జిమీ తిర్సాలో ఏడు దినములు ఏలెను. జనులు ఫిలిష్తీయు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బంధమైన గిబ్బెతోను మీదికి వచ్చి అక్కడ దిగియుండ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జిమీ కుట్రచేసి రాజును చంపించెనను వార్త అక్కడ దిగియున్న జనులకు వినబడెను గనుక ఇశ్రాయేలువారందరును ఆ]]></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నమున సైన్యాధిపతియైన ఒమీని దండుపేటలో ఇశ్రాయేలు వారిమీద రాజుగా పట్టాభిషేకము చేసి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వంటనే ఒమీ గిబ్బెతోనును విడిచి అతడును ఇశ్రాయేలు వారందరును తిర్సాకు వచ్చి దాని ముట్టడి వేసి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పట్టణము పట్టుబడెనని జిమీ తెలిసికొని, తాను రాజనగరునందు జొచ్చి తనతో కూడ రాజనగరును తగలబెట్టుకొ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చనిపో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యరొబాము చేసినట్లు ఇతడును యెహోవా దృష్టికి చెడుతనము చేయువాడై యుండి తానే పాపము చేయు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శ్రాయేలువారు పాపము చేయుటకు కారకుడైనందున ఈలాగున జరిగె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యినను యరొబాము ప్రవర్తించిన ప్రకారముగా నీవు ప్రవర్తించుచు, ఇశ్రాయేలువారగు నా జనులు పాపము చేయుట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జిమీచేసిన యితర కార్యములను గూర్చియు, అతడు చేసిన రాజద్రోహమును గూర్చియు ఇశ్రాయేలు రాజు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త్తాంతముల గ్రంథమందు వ్రాయ బడియున్న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అప్పుడు ఇశ్రాయేలువారు రెండు జట్లుగా విడి పోయి, జనులలో సగముమంది గీనతు కుమారుడైన తిబ్నీని రాజు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చేయవలెనని అతని పక్షమునను, సగముమంది ఒమీ పక్షమునను చేరి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ఒమీ పక్షపు వారు గీనతు కుమారుడైన తిబ్నీ పక్షపువారిని జయింపగా తిబ్నీ చంపబడెను; ఒమీ రాజా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యూదారాజైన ఆసా యేలుబడిలో ముప్పదియొకటవ సంవత్సరమున ఒమీ ఇశ్రాయేలువారికి రాజై పండ్రెండు సంవత్సరము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ఏలెను; ఆ పండ్రెండింటిలో ఆరు సంవత్సరములు అతడు తిర్సాలో ఏ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అతడు షెమెరునొద్ద షోమ్రోను కొండను నాలుగు మణుగుల వెండికి కొనుక్కొని ఆ కొండమీద పట్టణ మొక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కట్టించి, ఆ కొండ యజమానుడైన షెమెరు అనునతని పేరును బట్టి తాను కట్టించిన పట్టణమునకు షోమ్రోను1 అను పే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ట్టె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కారకుడవై, వారి పాప ములచేత నాకు కోపము పుట్టించి యున్నా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ఒమీ యెహోవా దృష్టికి చెడుతనము జరిగించి, తన పూర్వికులందరికంటె మరి దుర్మార్గముగా ప్రవర్తిం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అతడు నెబాతు కుమారు డైన యరొబాము దేనిచేత ఇశ్రాయేలువారు పాపము చేయుటకు కారకుడై దేవతలను పెట్టుకొ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శ్రాయేలీ యుల దేవుడైన యెహోవాకు కోపము పుట్టించెనో, దానిని అనుసరించి ప్రవర్తిం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ఒమీ చేసిన యితర కార్యములను గూర్చియు అతడు అగుపరచిన బలమును గూర్చియు ఇశ్రాయేలు రాజుల వృత్తాంతము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గ్రంథమందు వ్రాయబడియున్న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ఒమీ తన పితరులతో కూడ నిద్రించి షోమ్రోనులో సమాధియందు పాతిపెట్టబడెను, అతని కుమారుడైన అహాబు అతని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రుగా రాజా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యూదారాజైన ఆసా యేలుబడిలో ముప్పదియెనిమిదవ సంవత్సరమున ఒమీ కుమారుడైన అహాబు ఇశ్రా యేలువారికి రా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షోమ్రోనులో ఇశ్రాయేలువారిని ఇరు వదిరెండు సంవత్సరములు ఏ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ఒమీ కుమారుడైన అహాబు తన పూర్వికులందరిని మించునంతగా యెహోవా దృష్టికి చెడుతనము చేసె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కాబట్టి బయెషా సంతతివారిని అతని కుటుంబికులను నేను సమూల ధ్వంసముచేసి, నెబాతు కుమారుడైన యరొబా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నెబాతు కుమారుడైన యరొ బాము జరిగించిన పాపక్రియలను అనుసరించి నడుచుకొనుట స్వల్ప సంగతి యనుకొ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తడు సీదోనీయులకు రాజైన ఎత్బయలు కుమార్తెయైన యెజెబెలును వివాహము చేసికొని బయలు దేవతను పూజించుచు వాని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రొక్కుచునుం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షోమ్రోనులో తాను బయలునకు కట్టించిన మందిరమందు బయలునకు ఒక బలిపీఠమును కట్టిం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మరియు అహాబు దేవతాస్తంభమొకటి1 నిలిపెను. ఈ ప్రకారము అహాబు తన పూర్వికులైన ఇశ్రాయేలు రా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లందరికంటె ఎక్కువగా పాపముచేసి ఇశ్రాయేలీయుల దేవుడైన యెహోవాకు కోపము పుట్టిం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అతని దిన ములలో బేతేలీయుడైన హీయేలు యెరికో పట్టణమును కట్టించెను. అతడు దాని పునాదివేయగా అబీరా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ను అతని జ్యేష్ఠపుత్రుడు చనిపోయెను; దాని గవునుల నెత్తగా సెగూబు అను అతని కనిష్ఠపుత్రుడు చనిపో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ది నూను కుమారుడైన యెహోషువద్వారా యెహోవా సెలవిచ్చిన మాటచొప్పున సంభవిం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తతివారికి నేను చేసినట్లు నీ సంతతివారికిని చేయబోవు చున్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పట్టణమందు చనిపోవు బయెషా సంబంధికులను కుక్కలు తినును; బీడుభూములలో చనిపోవు వాని సంబంధికు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ఆకాశపక్షులు తినును అ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రాజులు : 16]]></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2026-08-04T02:02:37Z</dcterms:created>
  <dcterms:modified xsi:type="dcterms:W3CDTF">2026-08-04T02:02:37Z</dcterms:modified>
  <dc:title>1 రాజులు : 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