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7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ோ அன்பின் சிகரம்
சிந்திய உதிரம் அன்பின் மகுடம்
சிரசினில் முள்முடி சிந்தையில் நிந்தனை
சிலுவையை எனக்காய் ஏற்றீர்
சிலுவையில் எனக்காக மரித்த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சிலுவையில் காண்கின்றேன் தியாகம்
கருணையின் உறைவிடம் நீ
என்னை தேடி வந்த அன்பை எண்ணி என்ன சொல்லிடுவேன்
உம் அன்பை எந்நாளும் என் வாழ்வில் தந்த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ுழம்பிய நேரம் அருகினில் வந்து 
குழப்பங்கள் அகற்றினீரே
மார்போடு சேர்த்து அணைத்த அன்பை என்றும் நான் மறவேன்
உம் அன்பை எந்நாளும் என் வாழ்வில் தந்த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தனை நேரம் நெருங்கியே வந்து 
சோர்வுகள் நீக்கினீரே
நீர் செய்த நன்மை யாவும் வாழ்வில் என்றும் நினைத்திடுவேன்
உம் அன்பை எந்நாளும் என் வாழ்வில் தந்த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2026-07-30T14:25:00Z</dcterms:created>
  <dcterms:modified xsi:type="dcterms:W3CDTF">2026-07-30T14:25:00Z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