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29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st thy bread upon the waters, 
Ye who have but scant supply ; 
Angel eyes will watch above it, 
You shall find it by-and-by. 
He who in His righteous balance 
Doth each human action weigh, 
Will your sacrifice remember, 
Will your loving deeds rep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“Cast thy bread upon the waters, 
Sad and weary, worn with care ; 
Often sitting in the shadow---- 
Have you not a crumb to spare ? 
Can you not to those around you 
Sing some little song of hope, 
As you look with longing vision 
Through faith's mighty telescope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Cast thy bread upon the waters, 
You who have abundant store ; 
It may float on many a billow, 
It may strand on many a shore. 
You may think it lost for ever ; 
But, as sure as God is true, 
In this life, or in the other, 
It will yet return to you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2026-07-30T13:04:46Z</dcterms:created>
  <dcterms:modified xsi:type="dcterms:W3CDTF">2026-07-30T13:04:46Z</dcterms:modified>
  <dc:title>Hymn : 771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