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brother, have you told how the Lord forgave ? 
Let us hear you tell it over once again ; 
Thy coming to the cross where He died to save,  
Let us hear you tell it over once again.
Are you walking now in His blessed light ?  
Are you cleansed from every guilty stain ? 
Is He your joy by day and your song by night ?  
Let us hear you tell it over once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hear . . . you tell it o - ver, . . tell it 
o ver once again ; . . . 
Tell the sweet and blessed story, 
It will help you on to glory — 
Let us hear you tell it over once agai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oiling up the way, was the 
Saviour there ? 
Let us hear you tell it over once again ;
Did Jesus bear you up in His tender care ?  
Let us hear you tell it over once again. 
Never have you found such a friend as He, 
Who can help you 'midst the toil and pain ; 
Oh, all the world should hear what 
He's done for thee ;  
Let us hear you tell it over once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as ever on your tongue such a 
bless6d theme ?  
Let us hear you tell it over once again ;
'Tis ever sweeter far than the sweetest dream —  
Let us hear you tell it over once again.
There are aching hearts in the world's great throng, 
Who have sought for rest, and all in vain ; 
Hold Jesus up to them by your word and song ;  
Let us hear you tell it over once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battles you have fought and the victories won,  
Let us hear you tell it over once again ;
Twill help them on the way who have just begun —  
Let us hear you tell it over once again.
We are striving now with the hosts of sin,  
Soon with Christ our Saviour we shall reign ;
Ye ransomed of the Lord, try a soul to win ; 
Let us hear you tell it over ones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2026-07-30T20:23:42Z</dcterms:created>
  <dcterms:modified xsi:type="dcterms:W3CDTF">2026-07-30T20:23:42Z</dcterms:modified>
  <dc:title>Hymn : 898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