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bitter shame and sorrow, 
That a time could ever be, 
When I let the Saviour's pity 
Plead in vain ; and proudly answered, 
All of self, and none of The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t He found me ; I beheld Him 
Bleeding on the accursdd tree : 
Heard Him pray :  Forgive them, 
Father !  
And my wistful heart said faintly, 
“ Some of self, and some of The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ay by day His tender mercy, 
Healing, helping, full and free ; 
Sweet and strong, and ah ! so patient, 
Brought me lower, while I whispered, 
Less of self, and more of The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gher than the highest heavens, 
Deeper than the deepest sea, 
Lord, Thy love at last hath conquered ; 
Grant me now my supplication---- 
None of self, and all of The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2026-07-30T22:06:52Z</dcterms:created>
  <dcterms:modified xsi:type="dcterms:W3CDTF">2026-07-30T22:06:52Z</dcterms:modified>
  <dc:title>Hymn : 624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