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ிலுவையை சுமந்தும்மை பின் செல்லவே
இயேசுவே என்னையும் அழைத்தீரே
கல்வாரி மலையில் ஜீவனை இழந்துமே
நல்லதோர் வழியை வகுத்தீ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ற்றுமாய் பலியாய் படைக்கின்றேன்
உந்தனின் திருப்பாதத்தில்
ஏற்றுக் கொள்ளும் என்னை இயேசுவே
உம் சித்தம் நிறைவேற்றிட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கமதில்‌ துன்பங்கள்‌ சூழ்ந்திடினும்‌
அகமதில்‌ இன்பமே பெருகுவதால்‌
மகத்தான சேவையை ஆசையாய்ச்‌ செய்திட
தக்கதோர்‌ வேளையை எஈந்திட்டீரே   --- முற்றும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ேசரே உம் அடிச் சுவடுகளை
நேசித்து தொடர்வேன் என் வாழ்வினிலே
இயேசுவே உம் திரு கரங்களில் பெற்ற - நல் 
சேவையை நிறைவேற்ற வாஞ்சிக்கிறேன் --- முற்றும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ஜீவனை இழந்தீரே சிலுவைதனில்‌
சீஷனாம்‌ எளியேன்‌ எனக்காகவே
ஜீவனை வெறுத்தும்‌ சிலுவையைச்‌ சகித்தும்
‌  இயேசுவே உம்மையே சேவிப்பேன்‌ நான்‌ --- முற்றும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 தேகத்தில் நின் சித்தம் நிறைவேற்றியே
வேகமாய் உம் அண்டை வந்திடுவேன்
ஏகமாய் உம்முடன் சீயோனில் இணைந்தும்மை
யுகயுகமாக சேவை செய்வேன் --- முற்றும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2026-06-10T10:04:17Z</dcterms:created>
  <dcterms:modified xsi:type="dcterms:W3CDTF">2026-06-10T10:04:17Z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