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I will trust Thee, 
Trust Thee with my soul : 
Guilty, lost, and helpless, 
Thou canst make me whole. 
There is none in heaven 
Or on earth like Thee : 
Thou hast died for sinners---- 
Therefore, Lord, for me. 
In Thy love confiding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eek Thy face, 
Worship and adore Thee 
For Thy wondrous grace. 
Jesus, I will trust Thee, 
Trust Thee with my soul ! 
Guilty, lost, and helpless, 
Thou canst make me whol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, I can trust Thee, 
Trust Thy written Word ; 
Since Thy voice of mercy 
I have often heard. 
When Thy Spirit teacheth, 
To my taste how sweet ! 
Only may I hearken, 
Sitting at Thy fee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 I do trust Thee, 
Trust Thee without doubt ; 
Whosoever cometh  
Thou  wilt not cast out :  
Faithful is Thy promise, 
Precious is Thy blood----
These my soul's salvation, 
Thou my Saviour Go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2026-07-31T14:48:37Z</dcterms:created>
  <dcterms:modified xsi:type="dcterms:W3CDTF">2026-07-31T14:48:37Z</dcterms:modified>
  <dc:title>Hymn : 468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