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, Spirit, source of light,
Thy grace is unconfined ;
Dispel the gloomy shades of night,
The darkness of the mind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w to our eyes display
The truth Thy words reveal :
Cause us to run the heavenly way,
Delighting in Thy will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teachings make us know
The mysteries of Thy love ;
The vanity of things below,
The joy of things above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ile through this maze we stray,
Oh, spread Thy beams abroad ;
Disclose the dangers of the way,
And guide our steps to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2026-07-31T13:10:33Z</dcterms:created>
  <dcterms:modified xsi:type="dcterms:W3CDTF">2026-07-31T13:10:33Z</dcterms:modified>
  <dc:title>Hymn : 202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