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all Thy mercies, O my God, 
My rising soul surveys, 
Transported with the view, I'm lost 
In wonder, love, and prai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Unnumbered comforts on my soul 
Thy tender care bestowed, 
Before my infant heart conceived 
From whom these comforts flow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worn with sickness, oft hast Thou 
With health renewed my face ; 
And when in sins and sorrows sunk, 
Revived my soul with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en thousand thousand precious gifts 
My daily thanks employ ; 
Nor is the least a cheerful heart 
That tastes those gifts with jo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rough every period of my life 
Thy goodness I'll pursue ; 
And after death, in distant worlds, 
The glorious theme renew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rough all eternity to Thee 
A joyful song I’ll raise ; 
But oh, eternity's too short 
To utter all Thy prais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2026-09-15T16:24:04Z</dcterms:created>
  <dcterms:modified xsi:type="dcterms:W3CDTF">2026-09-15T16:24:04Z</dcterms:modified>
  <dc:title>Hymn : 515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