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கிப்தின் நுகங்களை நான் முறிக்கும்போதும், அதினுடைய பெலத்தின் முக்கியம் அதிலே ஓயும்போதும், மந்தாரம் அதை மூடும்; தக்பானேசிலே பகல் இருண்டுபோகும்; அதின் குமாரத்திகள் சிறைப்பட்டுப்போவ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டி எகிப்திலே நியாயத்தீர்ப்புகளைச் செய்வேன்; அப்பொழுது நான் கர்த்தர் என்று அறிந்துகொள்வார்கள் என்கிறார் என்று சொல்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தினோராம் வருஷம் முதலாம்மாதம் ஏழாந்தேதியிலே,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தினோராம் வருஷம் முதலாம்மாதம் ஏழாந்தேதியிலே,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ுபுத்திரனே, எகிப்தின் ராஜாவாகிய பார்வோனுடைய புயத்தை முறித்துப்போடுவேன்; இதோ, அது குணமாக்கத்தக்கதாகக் கட்டப்படுவதில்லை; அது பட்டயத்தைப் பிடிக்கத்தக்க பெலனை அடையும்படி பத்தைவைத்துக் கட்டப்படுவதும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ுபுத்திரனே, எகிப்தின் ராஜாவாகிய பார்வோனுடைய புயத்தை முறித்துப்போடுவேன்; இதோ, அது குணமாக்கத்தக்கதாகக் கட்டப்படுவதில்லை; அது பட்டயத்தைப் பிடிக்கத்தக்க பெலனை அடையும்படி பத்தைவைத்துக் கட்டப்படுவதும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கர்த்தராகிய ஆண்டவர் சொல்லுகிறது என்னவென்றால்; இதோ, நான் எகிப்தின் ராஜாவாகிய பார்வோனுக்கு விரோதமாக வந்து, பெலனுள்ளதும் முறிந்ததுமாகிய அவனுடைய புயங்களை முறித்துப்போடுவேன்; பட்டயத்தை நான் அவன் கையிலிருந்து விழப்பண்ண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கர்த்தராகிய ஆண்டவர் சொல்லுகிறது என்னவென்றால்; இதோ, நான் எகிப்தின் ராஜாவாகிய பார்வோனுக்கு விரோதமாக வந்து, பெலனுள்ளதும் முறிந்ததுமாகிய அவனுடைய புயங்களை முறித்துப்போடுவேன்; பட்டயத்தை நான் அவன் கையிலிருந்து விழப்பண்ண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கிப்தியரை ஜாதிகளுக்குள்ளே சிதறடித்து, அவர்களை தேசங்களில் தூற்றிவிடுவ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ாகிய ஆண்டவர் சொல்லுகிறது என்னவென்றால்: நான் நரகலான விக்கிரகங்களை அழித்து, நோப்பின் சிலைகளை ஒழியப்பண்ணுவேன்; இனி எகிப்துதேசத்தில் ஒரு அதிபதியுமிரான்; நான் எகிப்துதேசத்தில் பயமுண்டாக்க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ாபிலோன் ராஜாவின் புயங்களைப் பெலப்படுத்தி, அவன் கையிலே என் பட்டயத்தைக் கொடுத்து, பார்வோனின் புயங்களை முறித்துவிடுவேன்; அப்பொழுது அவன் கொலையுண்கிறவன் தவிக்கிறதுபோல அவனுக்கு முன்பாகத் தவிப்ப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ாபிலோன் ராஜாவின் புயங்களைப் பெலப்படுத்தி, அவன் கையிலே என் பட்டயத்தைக் கொடுத்து, பார்வோனின் புயங்களை முறித்துவிடுவேன்; அப்பொழுது அவன் கொலையுண்கிறவன் தவிக்கிறதுபோல அவனுக்கு முன்பாகத் தவிப்ப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ாபிலோன் ராஜாவின் புயங்களைப் பெலப்படுத்துவேன்; பார்வோனின் புயங்களோ விழுந்துபோம்; என் பட்டயத்தை நான் பாபிலோன் ராஜாவின் கையில் கொடுக்கும்போதும், அவன் அதை எகிப்துதேசத்தின்மேல் நீட்டும்போதும், நான் கர்த்தர் என்று அறிந்துகொள்வ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ாபிலோன் ராஜாவின் புயங்களைப் பெலப்படுத்துவேன்; பார்வோனின் புயங்களோ விழுந்துபோம்; என் பட்டயத்தை நான் பாபிலோன் ராஜாவின் கையில் கொடுக்கும்போதும், அவன் அதை எகிப்துதேசத்தின்மேல் நீட்டும்போதும், நான் கர்த்தர் என்று அறிந்துகொள்வ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ன் எகிப்தியரை ஜாதிகளுக்குள்ளே சிதறடித்து, அவர்களை தேசங்களில் தூற்றிப்போடுவேன்; அப்பொழுது நான் கர்த்தர் என்று அறிந்துகொள்வ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ன் எகிப்தியரை ஜாதிகளுக்குள்ளே சிதறடித்து, அவர்களை தேசங்களில் தூற்றிப்போடுவேன்; அப்பொழுது நான் கர்த்தர் என்று அறிந்துகொள்வ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நீ தீர்க்கதரிசனம் சொல்லு: கர்த்தராகிய ஆண்டவர் சொல்லுகிறது என்னவென்றால், ஐயோ! ஆபத்துநாள் வருகிறதென்று அலற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நீ தீர்க்கதரிசனம் சொல்லு: கர்த்தராகிய ஆண்டவர் சொல்லுகிறது என்னவென்றால், ஐயோ! ஆபத்துநாள் வருகிறதென்று அலற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ள் சமீபமாயிருக்கிறது; ஆம், கர்த்தருடைய நாள் சமீபமாயிருக்கிறது; அது மந்தாரமான நாள், அது புறஜாதிகளுக்கு வரும் கால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ள் சமீபமாயிருக்கிறது; ஆம், கர்த்தருடைய நாள் சமீபமாயிருக்கிறது; அது மந்தாரமான நாள், அது புறஜாதிகளுக்கு வரும் கால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ாகிய ஆண்டவர் சொல்லுகிறது என்னவென்றால்: நான் நரகலான விக்கிரகங்களை அழித்து, நோப்பின் சிலைகளை ஒழியப்பண்ணுவேன்; இனி எகிப்துதேசத்தில் ஒரு அதிபதியுமிரான்; நான் எகிப்துதேசத்தில் பயமுண்டாக்கி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ட்டயம் எகிப்திலே வரும்; எகிப்திலே கொலையுண்கிறவர்கள் விழும்போது எத்தியோப்பியாவிலே மகா வேதனை உண்டாயிருக்கும்; அதின் ஏராளமான ஜனத்தைப் பிடித்துக்கொண்டுபோவார்கள்; அதின் அஸ்திபாரங்கள் நிர்மூலமாக்கப்ப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த்தியோப்பியரும், ஏத்திரும், லூத்தியரும், கலந்த கூட்டமாகிய அனைவரும், கூபியரும், உடன்படிக்கைக்குள்ளான தேசத்தின் புத்திரரும் அவர்களோடேகூடப் பட்டயத்தால் விழுவ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த்தியோப்பியரும், ஏத்திரும், லூத்தியரும், கலந்த கூட்டமாகிய அனைவரும், கூபியரும், உடன்படிக்கைக்குள்ளான தேசத்தின் புத்திரரும் அவர்களோடேகூடப் பட்டயத்தால் விழுவ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கிப்தை ஆதரிக்கிறவர்களும் விழுவார்கள்; அதினுடைய பலத்தின் முக்கியமும் தாழ்ந்துபோம் என்று கர்த்தர் சொல்லுகிறார்; அதிலே மிகதோல்முதல் செவெனேவரைக்கும் பட்டயத்தினால் விழுவார்களென்று கர்த்தராகிய ஆண்டவர் சொல்லு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கிப்தை ஆதரிக்கிறவர்களும் விழுவார்கள்; அதினுடைய பலத்தின் முக்கியமும் தாழ்ந்துபோம் என்று கர்த்தர் சொல்லுகிறார்; அதிலே மிகதோல்முதல் செவெனேவரைக்கும் பட்டயத்தினால் விழுவார்களென்று கர்த்தராகிய ஆண்டவர் சொல்லுகி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கிப்தை ஆதரிக்கிறவர்களும் விழுவார்கள்; அதினுடைய பலத்தின் முக்கியமும் தாழ்ந்துபோம் என்று கர்த்தர் சொல்லுகிறார்; அதிலே மிகதோல்முதல் செவெனேவரைக்கும் பட்டயத்தினால் விழுவார்களென்று கர்த்தராகிய ஆண்டவர் சொல்லுகி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ாழாய்ப்போன தேசங்களின் நடுவிலே பாழாய்ப்போவார்கள்; அவாந்தரமாக்கப்பட்ட பட்டணங்களில் அவர்கள் பட்டணங்களும் அவாந்தரமா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எகிப்திலே தீக்கொளுத்தும்போதும், உனக்குத் துணைநின்ற யாவரும் முறிக்கப்படும்போதும், நான் கர்த்தர் என்று அறிந்துகொள்வ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எகிப்திலே தீக்கொளுத்தும்போதும், உனக்குத் துணைநின்ற யாவரும் முறிக்கப்படும்போதும், நான் கர்த்தர் என்று அறிந்துகொள்வ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ிர்விசாரமான எத்தியோப்பியரைத் தத்தளிக்கப்பண்ண அந்நாளிலே என் கட்டளையினால் தூதாட்கள் கப்பல்களிலே போவார்கள்; அப்பொழுது எகிப்தின் நாளிலே உண்டானதுபோல அவர்களுக்குள்ளே மகா வேதனை உண்டாயிருக்கும்; இதோ, அது வரு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த்ரோசைப் பாழாக்கி சோவானிலே தீக்கொளுத்தி, நோ பட்டணத்தில் ஆக்கினைகளைச் செய்த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ிர்விசாரமான எத்தியோப்பியரைத் தத்தளிக்கப்பண்ண அந்நாளிலே என் கட்டளையினால் தூதாட்கள் கப்பல்களிலே போவார்கள்; அப்பொழுது எகிப்தின் நாளிலே உண்டானதுபோல அவர்களுக்குள்ளே மகா வேதனை உண்டாயிருக்கும்; இதோ, அது வருகிற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ாகிய ஆண்டவர் சொல்லுகிறது என்னவென்றால்: பாபிலோன் ராஜாவாகிய நேபுகாத்நேச்சாரைக்கொண்டு எகிப்தின் சந்ததியை ஒழியப்பண்ணுவ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னும் இவனோடேகூட ஜாதிகளில் மகா பலசாலிகளான இவனுடைய ஜனங்களும் தேசத்தை அழிப்பதற்காக ஏவப்பட்டு வந்து, தங்கள் பட்டயங்களை எகிப்துக்கு விரோதமாக உருவி, கொலையுண்டவர்களாலே தேசத்தை நிரப்புவ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னும் இவனோடேகூட ஜாதிகளில் மகா பலசாலிகளான இவனுடைய ஜனங்களும் தேசத்தை அழிப்பதற்காக ஏவப்பட்டு வந்து, தங்கள் பட்டயங்களை எகிப்துக்கு விரோதமாக உருவி, கொலையுண்டவர்களாலே தேசத்தை நிரப்புவ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நான் நதிகளை வற்றிப்போகப்பண்ணி, தேசத்தைத் துஷ்டர்களின் கையிலே விற்று, தேசத்தையும் அதிலுள்ள யாவையும் அந்நியதேசத்தாரின் கையால் பாழாக்கிப்போடுவேன்; கர்த்தராகிய நான் இதைச் சொன்ன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நான் நதிகளை வற்றிப்போகப்பண்ணி, தேசத்தைத் துஷ்டர்களின் கையிலே விற்று, தேசத்தையும் அதிலுள்ள யாவையும் அந்நியதேசத்தாரின் கையால் பாழாக்கிப்போடுவேன்; கர்த்தராகிய நான் இதைச் சொன்ன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கிப்தின் பெலனாகிய சீனின்மேல் என் உக்கிரத்தை ஊற்றி, நோபட்டணத்தின் ஏராளமான ஜனத்தைச் சங்கரிப்ப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கிப்தில் தீக்கொளுத்துவேன்; சீன் மகா வேதனை அடையும்; நோ பட்டணம் தகர்ந்து இடிந்துபோகும்; நோப்புக்குத் தினந்தோறும் நெருக்கங்களுண்டா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கிப்தில் தீக்கொளுத்துவேன்; சீன் மகா வேதனை அடையும்; நோ பட்டணம் தகர்ந்து இடிந்துபோகும்; நோப்புக்குத் தினந்தோறும் நெருக்கங்களுண்டா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வென், பிபேசெத் என்கிற பட்டணங்களின் வேலைக்காரர் பட்டயத்தால் விழுவார்கள்; அவைகளின் குடிகள் சிறையிருப்புக்குப் போ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கிப்தின் நுகங்களை நான் முறிக்கும்போதும், அதினுடைய பெலத்தின் முக்கியம் அதிலே ஓயும்போதும், மந்தாரம் அதை மூடும்; தக்பானேசிலே பகல் இருண்டுபோகும்; அதின் குமாரத்திகள் சிறைப்பட்டுப்போவ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52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હપન્હેસમાં અંધકાર છવાઇ જશે અને આખા મિસર પર વાદળ ઘેરાશે, અને ત્યાંનાં બધા નગરોના વતનીઓ કેદ પકડા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હું જ્યારે મિસરનું આવું કરીશ ત્યારે તે લોકોને ખબર પડશે કે હું યહોવા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યહોયાકીન રાજાને બંદીવાન થયાના અગિયારમાં વર્ષના પહેલા મહિનાના સાતમા દિવસે મને યહોવા તરફથી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દેશો મળ્ય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હે મનુષ્યના પુત્ર, મેં મિસરના રાજા ફારુનનો હાથ ભાંગી નાખ્યો છે. કોઇએ એને પાટો બાંધ્યો નથી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ને ઝોળીમાં નથી મૂક્યો, જેથી તે તરવાર પકડવા જેટલી શકિત ફરીથી મેળવ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ેથી યહોવા મારા માલિક, કહે છે, કે “હું મિસરના રાજા ફારુનની વિરુદ્ધ છું. હું એનો સાજો અને પહેલ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ેં ભાંગેલો એમ બંને હાથ ભાંગી નાખનાર છું. અને તેના હાથમાંથી તરવાર પડ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હું મિસરીઓને બીજી પ્રજાઓમાં અને વિદેશીઓમાં વેરવિખેર કરી નાખ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મને યહોવાની વાણી આ પ્રમાણે સંભળા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યહોવા મારા માલિકના આ વચન છે: “હું મેમ્ફિસની મૂર્તિઓનો અનેપૂતળાંઓનો નાશ કરીશ. મિસરમાં કો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્યાર બાદ હું બાબિલના રાજાના હાથ મજબૂત કરીશ અને તેમાં મારી તરવાર પકડાવીશ. પણ મિસરના રાજાના હા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ં ભાંગી નાખીશ અને તે પોતાના દુશ્મનો સામે વધ થયેલા માણસની જેમ ચીસો પાડતો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હું જરૂર બાબિલના રાજાના હાથ બળવાન બનાવીશ, પણ ફારુનના હાથ નબળાં પડી જશે, હું બાબિલના રાજ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થમાં મારી તરવાર આપીશ અને તે મિસર તરફ તેને લંબાવશે ત્યારે સૌને ખાતરી થશે કે હું યહોવા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હું મિસરવાસીઓને બીજી પ્રજાઓમાં અને અન્ય દેશોમાં વિખેરી નાખીશ, અને ત્યારે તેઓ જાણશે કે હું યહો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હે મનુષ્યના પુત્ર, મારી ચેતવણી ઉચ્ચાર અને કહે કે, ‘યહોવા મારા માલિક કહે છે:“‘આ બધી વસ્તુઓ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ખ્ખોદ જાજો! કેવો ભયંકર દિવસ આવી રહ્યો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 દિવસ, એટલે યહોવાનો દિવસ આવી પહોંચ્યો છે; વાદળોથી ઘેરાયેલો દિવસ, પ્રજાઓને માથે આફત ઉતારવા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િવસ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જકર્તા નહિ રહે. આખા દેશમાં ભય વ્યાપ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એ દિવસે મિસરમાં અનેકોનો સંહાર થશે, તેની સંપત્તિ લૂંટાઇ જશે અને દેશ આખો ખેદાનમેદાન થઇ જશ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‘દેશમાં ભારે દુ:ખ થશે તેની સાથે જ કૂશના, પૂટના અને લૂદના તેમજ અરબસ્તાનના અને બાબિલના લોકો તેમ 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િસર સાથે સંધિથી જોડાયેલા બીજા લોકો પણ યુદ્ધમાં માર્યા જશે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યહોવા મારા માલિકના આ વચન છે: “‘મિસરના સર્વ મિત્ર રાજ્યોનું પતન થશે અને તેના સાર્મથ્યના અભિમાન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ંત આવશે. ઉત્તરમાં મિગ્દોલથી તે દક્ષિણમાં આસ્વાન સુધીના સર્વ તરવારથી નાશ પામશે.” એમ યહોવા મારા માલિ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હેર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 તથા તેની સાથેના આસપાસના દેશો ઉજ્જડ થશે અને તેના નગરો તથા તેની આજુબાજુના નગરો ખંડિયેર થ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હું મિસરને આગ ચાંપીશ અને તેના બધા ટેકેદારોનો નાશ કરી નાખીશ, ત્યારે તેમને ખબર પડશે કે હું યહો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‘જ્યારે એ દિવસ આવશે અને મિસરનો નાશ થયો હશે ત્યારે હું વહાણોમાં ખેપિયાઓ મોકલીને નિશ્ચિંત જીવ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હું પાથોર્સને વેરાન બનાવી દઇશ અને સોઆનને આગ ચાંપીશ અને નોનોને સજા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તા કૂશના વતનીઓને ચેતવીશ અને તેઓ ભયભીત થઇ જશે. એ દિવસ આવી રહ્યો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યહોવા મારા માલિકના આ વચન છે: “હું બાબિલના રાજા નબૂખાદરેસ્સારને હાથે મિસરની પ્રજાનો અંત આણ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 અને તેની ઘાતકી સેના આવીને દેશને ખેદાન-મેદાન કરી નાખશે. તેઓ મિસર સામે તરવાર ચલાવશે અને આખો દે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ૂડદાંથી છવા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હું નાઇલ નદીને સૂકવી નાખીશ અને મિસરને બદમાશોને સોંપી દઇશ. હું પરદેશીઓને હાથે આખા દેશને વેર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નાવી દઇશ. આ હું યહોવા બોલ્યો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હું મિસરના સૌથી મજબૂત કિલ્લાઓ પર મારો રોષ ઠાલવીશ અને નોફની જાહોજલાલી અને પાપનો નાશ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હું મિસરને આગ ચાંપીશ અને પાપનું નગર ભયથી થરથરી ઊઠશે. નોફની દિવાલમાંં ગાબડાં પડશે અને, મેમ્ફિઓ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ુશ્મનો તેમને રાતદિવસ હેરાન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આવેનના તથા પી-બેસેથના યુવાનો તરવારથી માર્યા જશે અને બાકીના લોકોને ગુલામ તરીકે લઇ જવામાં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જે દિવસે હું મિસરની સત્તાને તોડી પાડીશ અને જે બળ ઉપર એ અભિમાન કરે છે તેનો અંત આણીશ ત્ય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2026-08-04T02:02:45Z</dcterms:created>
  <dcterms:modified xsi:type="dcterms:W3CDTF">2026-08-04T02:02:45Z</dcterms:modified>
  <dc:title>એઝેકિયેલ : 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