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for Jesus everywhere I go ; 
Shining for Jesus in this world of woe ; 
Shining for Jesus, more like Him I grow : 
Shining all the time for Jesu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all the time, shining all the time ; 
Shining for Jesus, beams of love divine ; 
Glorifying Him every day and hour. 
Shining all the time for Jesu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ining for Jesus when the way is bright ; 
Shining for Jesus in the darkest night : 
Shining for Jesus, making burdens light : 
Shining all the time for Jesu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ining for Jesus in a world of sin ; 
Shining for Jesus, bringing lost ones in ; 
Shining for Jesus, glorifying Him: 
Shining a the time for Jesu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hining for Jesus when He gives me grace ; 
Shining for Jesus while I run the race ; 
Shining for Jesus, till I see His face: 
Shining all the time for Jesu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2026-09-16T16:05:04Z</dcterms:created>
  <dcterms:modified xsi:type="dcterms:W3CDTF">2026-09-16T16:05:04Z</dcterms:modified>
  <dc:title>Hymn : 1124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