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து கொல்லப்பட்டது; மோசே அதின் இரத்தத்தை எடுத்து, தன் விரலினால் பலிபீடத்தின் கொம்புகளின்மேல் சுற்றிலும் பூசி, பலிபீடத்திற்காகப் பிராயச்சித்தஞ்செய்து, மற்ற இரத்தத்தைப் பலிபீடத்தின் அடியில் ஊற்றிவிட்டு, அதின்மேல் பாவநிவிர்த்தி செய்யும்பொருட்டு அதைப் பரிசுத்தப்படுத்த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து கொல்லப்பட்டது; மோசே அதின் இரத்தத்தை எடுத்து, தன் விரலினால் பலிபீடத்தின் கொம்புகளின்மேல் சுற்றிலும் பூசி, பலிபீடத்திற்காகப் பிராயச்சித்தஞ்செய்து, மற்ற இரத்தத்தைப் பலிபீடத்தின் அடியில் ஊற்றிவிட்டு, அதின்மேல் பாவநிவிர்த்தி செய்யும்பொருட்டு அதைப் பரிசுத்தப்படுத்த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மோசே, கர்த்தர் தனக்குக் கட்டளையிட்டபடியே, குடல்கள்மேல் இருந்த கொழுப்பு முழுவதையும், கல்லீரலின்மேல் இருந்த ஜவ்வையும், இரண்டு குண்டிக்காய்களையும், அவைகளின் கொழுப்பையும் எடுத்து, பலிபீடத்தின்மேல் தகனி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மோசே, கர்த்தர் தனக்குக் கட்டளையிட்டபடியே, குடல்கள்மேல் இருந்த கொழுப்பு முழுவதையும், கல்லீரலின்மேல் இருந்த ஜவ்வையும், இரண்டு குண்டிக்காய்களையும், அவைகளின் கொழுப்பையும் எடுத்து, பலிபீடத்தின்மேல் தகனி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ளையையும் அதின் தோலையும் மாம்சத்தையும் சாணியையும் பாளயத்துக்குப் புறம்பே அக்கினியிலே சுட்டெர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ளையையும் அதின் தோலையும் மாம்சத்தையும் சாணியையும் பாளயத்துக்குப் புறம்பே அக்கினியிலே சுட்டெரி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ன் சர்வாங்க தகனபலிக்கு ஆட்டுக்கடாவைக்கொண்டு வந்தான்; அதின் தலையின்மேல் ஆரோனும் அவன் குமாரரும் தங்கள் கைகளை வை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து கொல்லப்பட்டது; மோசே அதின் இரத்தத்தைப் பலிபீடத்தின்மேல் சுற்றிலும் தெளி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ஆரோனையும் அவன் குமாரரையும் வரவழைத்து, வஸ்திரங்களையும், அபிஷேக தைலத்தையும், பாவநிவாரணபலிக்கு ஒரு காளையையும், இரண்டு ஆட்டுக்கடாக்களையும், ஒரு கூடையில் புளிப்பில்லா அப்பங்களையும் கொண்டு வந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ல் கொஞ்சம் எடுத்து, பலிபீடத்தின்மேல் ஏழுதரம் தெளித்து, பலிபீடத்தையும் அதின் சகல பணிமுட்டுகளையும், தொட்டியையும் அதின் பாதத்தையும் பரிசுத்தம்படுத்தும்படிக்கு அபிஷேகம் பண்ண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ஆரோனையும் அவன் குமாரரையும் வரவழைத்து, வஸ்திரங்களையும், அபிஷேக தைலத்தையும், பாவநிவாரணபலிக்கு ஒரு காளையையும், இரண்டு ஆட்டுக்கடாக்களையும், ஒரு கூடையில் புளிப்பில்லா அப்பங்களையும் கொண்டு வந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பையெல்லாம் ஆசரிப்புக் கூடார வாசலுக்கு முன்பாகக் கூடிவரச்செய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தனக்குக் கட்டளையிட்டபடியே, மோசே செய்தான்: சபை ஆசரிப்புக் கூடாரவாசலுக்கு முன்பாகக் கூடினபோ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தனக்குக் கட்டளையிட்டபடியே, மோசே செய்தான்: சபை ஆசரிப்புக் கூடாரவாசலுக்கு முன்பாகக் கூடினபோ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ட்டுக்கடா சந்து சந்தாகத் துண்டிக்கப் பட்டது; கர்த்தர் தனக்குக் கட்டளையிட்டபடியே, மோசே அதின் தலையையும் துண்டங்களையும் கொழுப்பையும் தகனி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சபையை நோக்கி: செய்யும்படி கர்த்தர் இட்ட காரியம் இதுவே என்று சொல்ல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டல்களையும் தொடைகளையும் தண்ணீரால் கழுவினபின், மோசே ஆட்டுக்கடா முழுவதையும் பலிபீடத்தின்மேல் கர்த்தருக்குச் சுகந்த வாசனைக்கான சர்வாங்க தகனபலியாகத் தகன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ுடல்களையும் தொடைகளையும் தண்ணீரால் கழுவினபின், மோசே ஆட்டுக்கடா முழுவதையும் பலிபீடத்தின்மேல் கர்த்தருக்குச் சுகந்த வாசனைக்கான சர்வாங்க தகனபலியாகத் தகனி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பிரதிஷ்டைப்படுத்துவதற்குரிய மற்ற ஆட்டுக்கடாவைக் கொண்டு வந்தான்; அதின் தலையின்மேல் ஆரோனும் அவன் குமாரரும் தங்கள் கைகளை வைத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பிரதிஷ்டைப்படுத்துவதற்குரிய மற்ற ஆட்டுக்கடாவைக் கொண்டு வந்தான்; அதின் தலையின்மேல் ஆரோனும் அவன் குமாரரும் தங்கள் கைகளை வை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ல் கொஞ்சம் எடுத்து, பலிபீடத்தின்மேல் ஏழுதரம் தெளித்து, பலிபீடத்தையும் அதின் சகல பணிமுட்டுகளையும், தொட்டியையும் அதின் பாதத்தையும் பரிசுத்தம்படுத்தும்படிக்கு அபிஷேகம் பண்ண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தனக்குக் கட்டளையிட்டபடியே, மோசே ஆரோனையும் அவன் குமாரரையும் வரவழைத்து, அவர்களை ஜலத்தினால் ஸ்நானம்பண்ணுவி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க்கு உள்ளங்கியைப் போட்டு, இடைக்கச்சையைக் கட்டி, மேலங்கியை உடுத்தி, ஏபோத்தைத் தரித்து, அதின்மேல் ஏபோத்தின் விசித்திரமான கச்சையைக் கட்ட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க்கு உள்ளங்கியைப் போட்டு, இடைக்கச்சையைக் கட்டி, மேலங்கியை உடுத்தி, ஏபோத்தைத் தரித்து, அதின்மேல் ஏபோத்தின் விசித்திரமான கச்சையைக் கட்ட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ுக்கு மார்ப்பதக்கத்தை அணிந்து, மார்ப்பதக்கத்திலே ஊரீம் தும்மீம் என்பவைகளையும் வை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லையிலே பாகையைத் தரித்து, பாகையின்மேல் அவன் நெற்றியிலே பரிசுத்த கிரீடம் என்னும் பொற்பட்டத்தைக் கட்டி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லையிலே பாகையைத் தரித்து, பாகையின்மேல் அவன் நெற்றியிலே பரிசுத்த கிரீடம் என்னும் பொற்பட்டத்தைக் கட்ட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மோசே, அபிஷேக தைலத்தை எடுத்து, வாசஸ்தலத்தையும் அதிலுள்ள யாவற்றையும் அபிஷேகம்பண்ணி, பரிசுத்தப்படுத்த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து கொல்லப்பட்டது; மோசே அதின் இரத்தத்தில் கொஞ்சம் எடுத்து, ஆரோனுடைய வலது காதின் மடலிலும் வலது கையின் பெருவிரலிலும் வலது காலின் பெருவிரலிலும் பூச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அது கொல்லப்பட்டது; மோசே அதின் இரத்தத்தில் கொஞ்சம் எடுத்து, ஆரோனுடைய வலது காதின் மடலிலும் வலது கையின் பெருவிரலிலும் வலது காலின் பெருவிரலிலும் பூச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ஆரோனுடைய குமாரரையும் அழைத்தான்; மோசே அந்த இரத்தத்திலே கொஞ்சம் அவர்களுடைய வலது காதின் மடலிலும் வலது கையின் பெருவிரலிலும் வலது காலின் பெருவிரலிலும் பூசி,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ிஷேகதைலத்திலே கொஞ்சம் ஆரோனுடைய சிரசின்மேல் வார்த்து, அவனைப் பரிசுத்தப்படுத்தும்படி அபிஷேகம்பண்ணி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ஆரோனுடைய குமாரரையும் அழைத்தான்; மோசே அந்த இரத்தத்திலே கொஞ்சம் அவர்களுடைய வலது காதின் மடலிலும் வலது கையின் பெருவிரலிலும் வலது காலின் பெருவிரலிலும் பூசி,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ொழுப்பையும், வாலையும், குடல்கள்மேலிருந்த கொழுப்பு முழுவதையும், கல்லீரலின்மேலிருந்த ஜவ்வையும், இரண்டு குண்டிக்காய்களையும், அவைகளின் கொழுப்பையும், வலது முன்னந்தொடையையும் எடு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ொழுப்பையும், வாலையும், குடல்கள்மேலிருந்த கொழுப்பு முழுவதையும், கல்லீரலின்மேலிருந்த ஜவ்வையும், இரண்டு குண்டிக்காய்களையும், அவைகளின் கொழுப்பையும், வலது முன்னந்தொடையையும் எடுத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சந்நிதியில் வைத்திருந்த புளிப்பில்லா அப்பங்களின் கூடையிலுள்ள புளிப்பில்லா அதிரசத்தில் ஒன்றையும், எண்ணெயிட்ட அப்பமாகிய அதிரசத்தில் ஒன்றையும், ஒரு அடையையும் எடுத்து, அந்தக் கொழுப்பின்மேலும், முன்னந்தொடையின்மேலும் வைத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சந்நிதியில் வைத்திருந்த புளிப்பில்லா அப்பங்களின் கூடையிலுள்ள புளிப்பில்லா அதிரசத்தில் ஒன்றையும், எண்ணெயிட்ட அப்பமாகிய அதிரசத்தில் ஒன்றையும், ஒரு அடையையும் எடுத்து, அந்தக் கொழுப்பின்மேலும், முன்னந்தொடையின்மேலும் வைத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ுடைய சந்நிதியில் வைத்திருந்த புளிப்பில்லா அப்பங்களின் கூடையிலுள்ள புளிப்பில்லா அதிரசத்தில் ஒன்றையும், எண்ணெயிட்ட அப்பமாகிய அதிரசத்தில் ஒன்றையும், ஒரு அடையையும் எடுத்து, அந்தக் கொழுப்பின்மேலும், முன்னந்தொடையின்மேலும் வைத்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ைகளையெல்லாம் ஆரோனுடைய உள்ளங்கைகளிலும் அவன் குமாரருடைய உள்ளங்கைகளிலும் வைத்து, அசைவாட்டும்பலியாகக் கர்த்தருடைய சந்நிதியில் அசைவாட்ட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ைகளையெல்லாம் ஆரோனுடைய உள்ளங்கைகளிலும் அவன் குமாரருடைய உள்ளங்கைகளிலும் வைத்து, அசைவாட்டும்பலியாகக் கர்த்தருடைய சந்நிதியில் அசைவாட்ட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மோசே அவைகளை அவர்கள் உள்ளங்கைகளிலிருந்து எடுத்து, பலிபீடத்தின்மேலிருக்கிற தகனபலியின்மேல் தகனித்தான்; அவைகள் சுகந்தவாசனையான பிரதிஷ்டைப்பலிகள்; இது கர்த்தருக்குத் தகனபலியான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மோசே அவைகளை அவர்கள் உள்ளங்கைகளிலிருந்து எடுத்து, பலிபீடத்தின்மேலிருக்கிற தகனபலியின்மேல் தகனித்தான்; அவைகள் சுகந்தவாசனையான பிரதிஷ்டைப்பலிகள்; இது கர்த்தருக்குத் தகனபலியான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மோசே, கர்த்தர் தனக்குக் கட்டளையிட்டபடியே, ஆரோனின் குமாரரை வரவழைத்து, அவர்களுக்கு அங்கிகளை உடுத்தி, இடைக்கச்சைகளைக் கட்டி, குல்லாக்களைத் தரித்த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பு மோசே மார்க்கண்டத்தை எடுத்து, அதைக் கர்த்தருடைய சந்நிதியில் அசைவாட்டும் பலியாக அசைவாட்டினான். கர்த்தர் மோசேக்குக் கட்டளையிட்டபடியே பிரதிஷ்டையின் ஆட்டுக்கடாவிலே அது மோசேயின் பங்காயிற்ற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பு மோசே மார்க்கண்டத்தை எடுத்து, அதைக் கர்த்தருடைய சந்நிதியில் அசைவாட்டும் பலியாக அசைவாட்டினான். கர்த்தர் மோசேக்குக் கட்டளையிட்டபடியே பிரதிஷ்டையின் ஆட்டுக்கடாவிலே அது மோசேயின் பங்காயிற்ற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ோசே அபிஷேக தைலத்திலும், பலிபீடத்தின்மேலிருந்த இரத்தத்திலும் கொஞ்சம் எடுத்து, ஆரோன்மேலும் அவன் வஸ்திரங்கள் மேலும், அவன் குமாரர்மேலும் அவர்கள் வஸ்திரங்கள்மேலும் தெளித்து, ஆரோனையும் அவன் வஸ்திரங்களையும், அவன் குமாரரையும் அவன் குமாரரின் வஸ்திரங்களையும் பரிசுத்தப்படுத்தின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ோசே அபிஷேக தைலத்திலும், பலிபீடத்தின்மேலிருந்த இரத்தத்திலும் கொஞ்சம் எடுத்து, ஆரோன்மேலும் அவன் வஸ்திரங்கள் மேலும், அவன் குமாரர்மேலும் அவர்கள் வஸ்திரங்கள்மேலும் தெளித்து, ஆரோனையும் அவன் வஸ்திரங்களையும், அவன் குமாரரையும் அவன் குமாரரின் வஸ்திரங்களையும் பரிசுத்தப்படுத்தி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ோசே அபிஷேக தைலத்திலும், பலிபீடத்தின்மேலிருந்த இரத்தத்திலும் கொஞ்சம் எடுத்து, ஆரோன்மேலும் அவன் வஸ்திரங்கள் மேலும், அவன் குமாரர்மேலும் அவர்கள் வஸ்திரங்கள்மேலும் தெளித்து, ஆரோனையும் அவன் வஸ்திரங்களையும், அவன் குமாரரையும் அவன் குமாரரின் வஸ்திரங்களையும் பரிசுத்தப்படுத்த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மோசே ஆரோனையும் அவன் குமாரரையும் நோக்கி: நீங்கள் அந்த மாம்சத்தை ஆசரிப்புக் கூடாரவாசலிலே வேவித்து, ஆரோனும் அவன் குமாரரும் அதைப் புசிப்பார்களாக என்று கட்டளையிட்டிருக்கிறபடியே, அங்கே அதையும் உங்கள் பிரதிஷ்டைப் பலிகளுள்ள கூடையில் இருக்கிற அப்பத்தையும் புசித்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மோசே ஆரோனையும் அவன் குமாரரையும் நோக்கி: நீங்கள் அந்த மாம்சத்தை ஆசரிப்புக் கூடாரவாசலிலே வேவித்து, ஆரோனும் அவன் குமாரரும் அதைப் புசிப்பார்களாக என்று கட்டளையிட்டிருக்கிறபடியே, அங்கே அதையும் உங்கள் பிரதிஷ்டைப் பலிகளுள்ள கூடையில் இருக்கிற அப்பத்தையும் புசித்த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மோசே ஆரோனையும் அவன் குமாரரையும் நோக்கி: நீங்கள் அந்த மாம்சத்தை ஆசரிப்புக் கூடாரவாசலிலே வேவித்து, ஆரோனும் அவன் குமாரரும் அதைப் புசிப்பார்களாக என்று கட்டளையிட்டிருக்கிறபடியே, அங்கே அதையும் உங்கள் பிரதிஷ்டைப் பலிகளுள்ள கூடையில் இருக்கிற அப்பத்தையும் புசித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ாம்சத்திலும் அப்பத்திலும் மீதியானதை அக்கினியிலே சுட்டெரித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ரதிஷ்டையின் நாட்கள் நிறைவேறும்வரைக்கும், ஏழுநாள் ஆசரிப்புக் கூடாரவாசலை விட்டுப் புறப்படாதிருங்கள்; ஏழு நாளளவும் நீங்கள் பிரதிஷ்டைப்படுத்தப்படுவ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மோசே, கர்த்தர் தனக்குக் கட்டளையிட்டபடியே, ஆரோனின் குமாரரை வரவழைத்து, அவர்களுக்கு அங்கிகளை உடுத்தி, இடைக்கச்சைகளைக் கட்டி, குல்லாக்களைத் தரித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ரதிஷ்டையின் நாட்கள் நிறைவேறும்வரைக்கும், ஏழுநாள் ஆசரிப்புக் கூடாரவாசலை விட்டுப் புறப்படாதிருங்கள்; ஏழு நாளளவும் நீங்கள் பிரதிஷ்டைப்படுத்தப்படுவீ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்று செய்ததுபோல, உங்கள் பாவநிவிர்த்திக்காக இனிமேலும் செய்யவேண்டும் என்று கர்த்தர் கட்டளையிட்ட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சாகாதபடிக்கு ஏழுநாள் இரவும் பகலும் ஆசரிப்புக் கூடாரவாசலிலிருந்து, கர்த்தருடைய காவலைக் காக்கக்கடவீர்கள்; இப்படி நான் கற்பிக்கப்பட்டேன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ங்கள் சாகாதபடிக்கு ஏழுநாள் இரவும் பகலும் ஆசரிப்புக் கூடாரவாசலிலிருந்து, கர்த்தருடைய காவலைக் காக்கக்கடவீர்கள்; இப்படி நான் கற்பிக்கப்பட்டேன்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் மோசேயைக்கொண்டு கட்டளையிட்ட எல்லாக் காரியங்களையும் ஆரோனும் அவன் குமாரரும் செய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வநிவாரண பலிக்கான காளையைக் கொண்டு வந்தான்; அதினுடைய தலையின்மேல் ஆரோனும் அவன் குமாரரும் தங்கள் கைகளை வைத்தார்கள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வநிவாரண பலிக்கான காளையைக் கொண்டு வந்தான்; அதினுடைய தலையின்மேல் ஆரோனும் அவன் குமாரரும் தங்கள் கைகளை வைத்தார்கள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து கொல்லப்பட்டது; மோசே அதின் இரத்தத்தை எடுத்து, தன் விரலினால் பலிபீடத்தின் கொம்புகளின்மேல் சுற்றிலும் பூசி, பலிபீடத்திற்காகப் பிராயச்சித்தஞ்செய்து, மற்ற இரத்தத்தைப் பலிபீடத்தின் அடியில் ஊற்றிவிட்டு, அதின்மேல் பாவநிவிர்த்தி செய்யும்பொருட்டு அதைப் பரிசுத்தப்படுத்தி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ಬೆರಳಿನಿಂದ ಹಚ್ಚಿ ಯಜ್ಞವೇದಿಯನ್ನು ಶುದ್ಧೀಕರಿಸಿ ಉಳಿದ ರಕ್ತವನ್ನು ಯಜ್ಞವೇದಿಯ ಅಡಿಯಲ್ಲಿ ಹೊಯ್ದನು. ಅದರ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ಧಾನಮಾಡುವದಕ್ಕಾಗಿ ಅದನ್ನು ಪವಿತ್ರ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ಕರುಳುಗಳ ಮೇಲಿ ರುವ ಎಲ್ಲಾ ಕೊಬ್ಬನ್ನೂ ಕಲಿಜದ ಮೇಲಿರುವ ಪೊರೆ ಯನ್ನೂ ಎರಡು ಮೂತ್ರಜನಕಾಂಗಗಳನ್ನೂ ಅವುಗಳ ಕೊಬ್ಬ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ೋಶೆಯು ತೆಗೆದುಕೊಂಡು ಯಜ್ಞ ವೇದಿಯ ಮೇಲೆ ಸು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ರೆ ಕರ್ತನು ಮೋಶೆಗೆ ಆಜ್ಞಾಪಿಸಿದಂತೆಯೇ ಅವನು ಹೋರಿ ಯನ್ನೂ ಚರ್ಮವನ್ನೂ ಮಾಂಸವನ್ನೂ ಅದರ ಸಗಣಿಯನ್ನೂ ಪಾಳೆಯ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ಗೆ ಬೆಂಕಿಯಿಂದ ಸು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ದಹನಬಲಿಗಾಗಿ ಟಗರನ್ನು ತಂದನು. ಆರೋ ನನು ಅವನ ಕುಮಾರರು ಆ ಟಗರಿನ ತಲೆಯ ಮೇಲೆ ತಮ್ಮ ಕೈಗಳನ್ನು ಇ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ಮೋಶೆಯು ಅದನ್ನು ವಧಿಸಿ ರಕ್ತವನ್ನು ಯಜ್ಞವೇದಿಯ ಮೇಲೆ ಸುತ್ತಲೂ ಚಿಮುಕ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ು ಮೋಶೆಯೊಂದಿಗೆ ಮಾತನಾಡಿ ಹೇಳಿದ್ದೇನಂದರೆ 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ರೋನನನ್ನೂ ಅವನೊಂದಿಗೆ ಅವನ ಕುಮಾರರನ್ನೂ ಕರೆದು ಉಡುಪು ಗಳನ್ನೂ ಅಭಿಷೇಕ ತೈಲವನ್ನೂ ಪಾಪದ ಬಲಿಗಾಗಿ ಹೋರಿಯನ್ನೂ ಎರ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ನು ಅದರಿಂದ ಯಜ್ಞವೇದಿಯ ಮೇಲೆ ಏಳು ಸಾರಿ ಚಿಮುಕಿಸಿ ಯಜ್ಞ ವೇದಿಯನ್ನೂ ಅದರ ಎಲ್ಲಾ ಪಾತ್ರೆಗಳನ್ನೂ ಗಂಗಾಳ 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ಟಗರುಗಳನ್ನೂ ಹುಳಿಯಿಲ್ಲದ ರೊಟ್ಟಿಯ ಬುಟ್ಟಿಯನ್ನೂ ತೆಗೆದುಕೊಂಡ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ಸಭೆ ಯವರನ್ನೆಲ್ಲಾ ಸಭೆಯ ಗುಡಾರದ ಬಾಗಿಲ ಬಳಿಯಲ್ಲಿ ಒಟ್ಟಾಗಿ ಸೇರಿಸ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ಕರ್ತನು ಮೋಶೆಗೆ ಆಜ್ಞಾಪಿಸಿದಂತೆಯೇ ಅವನು ಮಾಡಿದನು. ಸಭೆಯು ಸಭೆಯ ಗುಡಾರದ ಬಾಗಿಲ ಬಳಿಯಲ್ಲಿ ಒಟ್ಟ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ರಿಸಲ್ಪ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ವನು ಆ ಟಗರನ್ನು ತುಂಡು ತುಂಡಾಗಿ ಮಾಡಿ ತಲೆಯನ್ನು ಆ ತುಂಡುಗಳನ್ನು ಆ ಕೊಬ್ಬನ್ನು ಸು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ಮೋಶೆಯು ಸಭೆಗೆ--ಕರ್ತನು ಮಾಡುವದಕ್ಕೆ ಆಜ್ಞಾಪಿಸಿರುವದು ಇ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ನು ಕರುಳುಗಳನ್ನೂ ಕಾಲುಗಳನ್ನೂ ನೀರಿನಲ್ಲಿ ತೊಳೆದನು. ಕರ್ತನು ಮೋಶೆಗೆ ಆಜ್ಞಾಪಿಸಿದಂತೆಯೇ ಆ ಟಗರನ್ನು ಪೂರ್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ಗಿ ಯಜ್ಞವೇದಿಯ ಮೇಲೆ ಸುಟ್ಟನು. ಅದು ದಹನ ಬಲಿಯಾಗಿ ಕರ್ತನಿಗೆ ಬೆಂಕಿಯಿಂದ ಮಾಡಿದ ಸುವಾ ಸನೆಯ ಸಮರ್ಪಣೆಯ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ವನು ಪ್ರತಿಷ್ಠೆಯ ಟಗರಾದ ಮತ್ತೊಂದು ಟಗರನ್ನು ತಂದನು; ಆರೋನನೂ ಅವನ ಕುಮಾ ರರೂ ಆ ಟಗರಿನ ತಲೆಯ ಮೇಲೆ ತ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ಗಳನ್ನು ಇ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ೀಠವನ್ನೂ ಅಭಿಷೇಕಿಸಿ ಅವುಗಳನ್ನು ಪವಿತ್ರ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ಮೋಶೆಯು ಆರೋನನನ್ನೂ ಅವನ ಕುಮಾರ ರನ್ನೂ ಹತ್ತಿರಕ್ಕೆ ಬರಮಾಡಿ ಅವರಿಗೆ ಸ್ನಾನಮಾಡಿಸ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ನಿಗೆ ಮೇಲಂಗಿಯನ್ನು ಹೊದಿಸಿ ನಡುಕಟ್ಟಿ ನಿಂದ ಅವನ ನಡುವನ್ನು ಕಟ್ಟಿ ನಿಲುವಂಗಿಯನ್ನು ತೊಡಿಸಿ ಅವನ ಮೇಲೆ ಎಫೋ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ಿ ಎಫೋದಿನ ವಿಚಿತ್ರವಾದ ನಡುಕಟ್ಟಿನಿಂದ ನಡುವನ್ನು ಕಟ್ಟಿ ಅದ ರಿಂದ ಅವನನ್ನು ಬಿಗ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ನ ಮೇಲೆ ಎದೆ ಕವಚವನ್ನು ಹಾಕಿ ಆ ಎದೆ ಕವಚದಲ್ಲಿ ಊರೀಮ್‌ ತುವ್ಮೆಾಮ್‌ ಇವುಗಳನ್ನು ಸಹ ಹಾಕ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ವನ ತಲೆಯ ಮೇಲೆ ಮುಂಡಾಸವನ್ನು ಇಟ್ಟು ಆ ಮುಂಡಾ ಸದ ಮುಂಭಾಗದಲ್ಲಿ ಬಂಗಾರದ ಪಟ್ಟಿಯನ್ನೂ ಪವಿತ್ರ ವಾದ ಕಿರೀಟ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 ಮೋಶೆಗೆ ಆಜ್ಞಾಪಿಸಿ ದಂತೆಯೇ 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ಮೋಶೆಯು ಅಭಿಷೇಕ ತೈಲವನ್ನು ತೆಗೆದುಕೊಂಡು ಗುಡಾರವನ್ನೂ ಅದರೊಳಗಿರುವದೆಲ್ಲವನ್ನೂ ಅಭಿಷೇ ಕಿಸಿ ಪವಿತ್ರ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ಮೋಶೆಯು ಅದನ್ನು ವಧಿಸಿ ಅದರ ರಕ್ತವನ್ನು ತೆಗೆದುಕೊಂಡು ಅದನ್ನು ಆರೋನನ ಬಲ ಗಿವಿಯ ತುದಿಗೂ ಬಲಗೈ ಹೆಬ್ಬೆರಳ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ಗಾಲಿನ ಹೆಬ್ಬೆರಳಿಗೂ ಹಚ್ಚ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ಮೋಶೆಯು ಆರೋನನ ಕುಮಾರರನ್ನು ಕರತಂದು ಅವರ ಬಲಗಿವಿಯ ತುದಿಯ ಮೇಲೆಯೂ ಬಲಗೈ ಹೆಬ್ಬೆರಳುಗಳ ಮೇಲೆಯೂ ಬಲಗಾಲು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ವನು ಆರೋನನ ತಲೆಯ ಮೇಲೆ ಅಭಿಷೇಕ ತೈಲವನ್ನು ಸುರಿದು ಅವನನ್ನು ಪವಿತ್ರ ಮಾಡುವದಕ್ಕಾಗಿ ಅಭಿಷೇಕ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ಬ್ಬೆರಳುಗಳ ಮೇಲೆಯೂ ಆ ರಕ್ತವನ್ನು ಹಚ್ಚಿದನು; ಅವನು ಆ ರಕ್ತವನ್ನು ಯಜ್ಞವೇದಿಯ ಮೇಲೆ ಸುತ್ತಲೂ ಚಿಮುಕ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ವನು ಕೊಬ್ಬನ್ನೂ ಹಿಂಭಾಗವನ್ನೂ ಕರುಳುಗಳ ಮೇಲಿರುವ ಎಲ್ಲಾ ಕೊಬ್ಬನ್ನೂ ಕಲಿಜದ ಮೇಲಿರುವ ಕೊಬ್ಬನ್ನೂ ಎರ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ೂತ್ರಜನಕಾಂಗಗಳನ್ನೂ ಅವುಗಳ ಕೊಬ್ಬನ್ನೂ ಬಲಭುಜವನ್ನೂ ತೆಗೆದ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ಕರ್ತನ ಸನ್ನಿಧಿಯಲ್ಲಿರುವ ಹುಳಿಯಿಲ್ಲದ ರೊಟ್ಟಿಯ ಪುಟ್ಟಿಯೊಳಗಿಂದ ಅವನು ಒಂದು ಹುಳಿಯಿಲ್ಲದ ರೊಟ್ಟಿ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ಣ್ಣೆಯಿಂದ ಮಾಡಿದ ರೊಟ್ಟಿಯನ್ನೂ ಒಂದು ದೋಸೆಯನ್ನೂ ತೆಗೆದುಕೊಂಡು ಅವುಗಳನ್ನು ಕೊಬ್ಬಿನ ಮೇಲೆಯೂ ಬಲಭುಜದ ಮೇಲೆ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ದೆಲ್ಲವನ್ನು ಆರೋನನ ಮತ್ತು ಅವನ ಕುಮಾರರ ಕೈಗಳಿಗೆ ಕೊಟ್ಟು ಕರ್ತನ ಮುಂದೆ ಅಲಾ ್ಲಡುವ ಸಮರ್ಪಣೆಗಾಗಿ ಅವ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್ಲಾ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ಮೋಶೆಯು ಅವುಗಳನ್ನು ಅವರ ಕೈಗಳಿಂದ ತೆಗೆದು ದಹನಬಲಿ ಯಜ್ಞವೇದಿಯ ಮೇಲೆ ಅವುಗಳನ್ನು ಸುಟ್ಟನು; ಅವು ಕರ್ತ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ಂಕಿಯಿಂದ ಸಮರ್ಪಿಸಿದ ಸುವಾಸನೆಗಾಗಿ ಪ್ರತಿಷ್ಠಿತವಾಗ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ಮೋಶೆಯು ಆರೋನನ ಮಕ್ಕಳನ್ನು ಕರತಂದು ಅವರ ಮೇಲೆ ಮೇಲಂಗಿಗಳನ್ನು ಹಾಕಿ ಅವರ ನಡುಗಳನ್ನು ಕಟ್ಟಿ ಕರ್ತನು ಮೋಶ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ಮೋಶೆಯು ಎದೆಯ ಭಾಗವನ್ನು ತೆಗೆದುಕೊಂಡು ಕರ್ತನ ಸನ್ನಿಧಿ ಯಲ್ಲಿ ಆಡಿಸುವ ಸಮರ್ಪಣೆಗಾಗಿ ಅದನ್ನು ಆಡಿಸಿ ದನು;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ೋಶೆಗೆ ಆಜ್ಞಾಪಿಸಿದಂತೆಯೇ ಪ್ರತಿ ಷ್ಠಿತ ಟಗರು ಮೋಶೆಯ ಪಾಲ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ಮೋಶೆಯು ಅಭಿಷೇಕ ತೈಲವನ್ನೂ ಯಜ್ಞ ವೇದಿಯ ಮೇಲಿರುವ ರಕ್ತವನ್ನೂ ತೆಗೆದುಕೊಂಡು ಆರೋನನ ಮೇಲೆಯೂ ಅವನ ಉಡುಪುಗಳ ಮೇಲೆ 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ೊಂದಿಗೆ ಅವನ ಕುಮಾರರ ಮೇಲೆಯೂ ಅವರ ಉಡುಪುಗಳ ಮೇಲೆಯೂ ಚಿಮುಕಿಸಿದನು ಮತ್ತು ಆರೋನನನ್ನೂ ಅವನ ಉಡುಪುಗಳನ್ನೂ ಅವನ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 ಕುಮಾರರನ್ನೂ ಅವರ ಉಡುಪು ಗಳನ್ನೂ ಪವಿತ್ರ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ಮೋಶೆಯು ಆರೋನನಿಗೂ ಅವನ ಕುಮಾರರಿಗೂ--ಸಭೆಯ ಗುಡಾರದ ಬಾಗಿಲ ಬಳಿಯಲ್ಲಿ ಆ ಮಾಂಸವನ್ನು ಬೇಯಿಸಿರಿ;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ಿಷ್ಠಿತ ಬುಟ್ಟಿ ಯೊಳಗಿರುವ ರೊಟ್ಟಿಯೊಡನೆ ತಿನ್ನಬೇಕು; ನಾನು ಆಜ್ಞಾಪಿಸಿ ಹೇಳಿದಂತೆ ಆರೋನನೂ ಅವನ ಕುಮಾ ರರೂ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ನ್ನ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ಮಾಂಸದಲ್ಲಿಯೂ ರೊಟ್ಟಿಯಲ್ಲಿಯೂ ಉಳಿದದ್ದನ್ನು ನೀವು ಬೆಂಕಿಯಿಂದಸು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ಇದಲ್ಲದೆ ನಿಮ್ಮ ಪ್ರತಿಷ್ಠೆಯ ದಿನದ ಕೊನೆಯ ವರೆಗೆ ಅಂದರೆ ಏಳು ದಿವಸಗಳ ವರೆಗೆ ನೀವು ಸಭೆಯ ಗುಡಾರದ ಬಾಗಲಿ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ಜ್ಞಾಪಿಸಿದಂತೆ ಅವರ ಮೇಲೆ ಕುಲಾಯಿಗಳನ್ನು 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ಗೆ ಹೋಗಬಾರದು; ಆತನು ನಿಮ್ಮನ್ನು ಏಳು ದಿವಸಗಳ ವರೆಗೆ ಪ್ರತಿಷ್ಠಿಸ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ಈ ದಿನದಲ್ಲಿ ಅವನು ಮಾಡಿದ ಹಾಗೆ ಪಾಪ ಪ್ರಾಯಶ್ಚಿತ್ತ ಮಾಡುವದಕ್ಕಾಗಿ ಕರ್ತನು ಆಜ್ಞಾಪಿಸ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ಆದದರಿಂದ ಏಳು ದಿನ ಗಳ ವರೆಗೆ ನೀವು ಸಾಯದಂತೆ ಹಗಲು ರಾತ್ರಿ ಸಭೆಯ ಗುಡಾರದ ಬಾಗಿಲ ಬಳಿಯಲ್ಲಿ ಕರ್ತನ ಆಜ್ಞೆ 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ಕೊಳ್ಳಬೇಕು. ಹೀಗೆಯೇ ನನಗೆ ಅಪ್ಪಣೆ ಯ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ಕರ್ತನು ಮೋಶೆಯ ಕೈಗೆ ಒಪ್ಪಿಸಿ ಆಜ್ಞಾಪಿಸಿದ ಪ್ರಕಾರವೇ ಎಲ್ಲವುಗಳನ್ನು ಆರೋನನೂ ಅವನ ಕುಮಾರರೂ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ಪಾಪದ ಬಲಿಗಾಗಿ ಅವನು ಹೋರಿಯನ್ನು ತಂದನು. ಆರೋನನೂ ಅವನ ಕುಮಾರರೂ ಪಾಪದ ಬಲಿಗಾಗಿ ಆ ಹೋರಿಯ ತಲೆಯ ಮೇಲೆ ತ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ಗಳನ್ನು ಇ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ಗ ಅವನು ಅದನ್ನು ವಧಿಸಿ ದನು; ಮೋಶೆಯು ಅದರ ರಕ್ತವನ್ನು ತೆಗೆದುಕೊಂಡು ಯಜ್ಞವೇದಿಯ ಮೇಲಿರುವ ಕೊಂಬುಗಳಿಗೆ ಸುತ್ತ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2026-09-07T00:04:13Z</dcterms:created>
  <dcterms:modified xsi:type="dcterms:W3CDTF">2026-09-07T00:04:13Z</dcterms:modified>
  <dc:title>ಲೇವಿಯಕಾಂಡ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