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ர்வகாலத்தில் தேவனுடைய வார்த்தையினாலே வானங்களும், உலகத்தினின்று தோன்றி ஜலத்தினாலே நிலைகொண்டிருக்கிற பூமியும் உணடாயினவென்பதைய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இருந்த உலகம் ஜலப்பிரளயத்தினாலே அழிந்ததென்பதையும் மனதார அறியாமலி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இருக்கிற வானங்களும் பூமியும் அந்த வார்த்தையினாலேயே அக்கினிக்கு இரையாக வைக்கப்பட்டு, தேவபக்தியில்லாதவர்கள் நியாயந்தீர்க்கப்பட்டு அழிந்துபோகும் நாள்வரைக்கும் காக்கப்பட்ட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ொழுது இருக்கிற வானங்களும் பூமியும் அந்த வார்த்தையினாலேயே அக்கினிக்கு இரையாக வைக்கப்பட்டு, தேவபக்தியில்லாதவர்கள் நியாயந்தீர்க்கப்பட்டு அழிந்துபோகும் நாள்வரைக்கும் காக்கப்பட்ட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ியமானவர்களே, கர்த்தருக்கு ஒருநாள் ஆயிரம்வருஷம்போலவும், ஆயிரம்வருஷம் ஒருநாள்போலவும் இருக்கிறதென்கிற இந்த ஒரு காரியத்தை நீங்கள் அறியாதிருக்கவேண்ட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ிரியமானவர்களே, கர்த்தருக்கு ஒருநாள் ஆயிரம்வருஷம்போலவும், ஆயிரம்வருஷம் ஒருநாள்போலவும் இருக்கிறதென்கிற இந்த ஒரு காரியத்தை நீங்கள் அறியாதிருக்கவேண்டா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திக்கிறார் என்று சிலர் எண்ணுகிறபடி கர்த்தர் தமது வாக்குத்தத்தத்தைக்குறித்துத் தாமதமாயிராமல்; ஒருவரும் கெட்டுப்போகாமல் எல்லாரும் மனந்திரும்பவேண்டுமென்று விரும்பி, நம்மேல் நீடிய பொறுமையுள்ளவராய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நாள் இரவிலே திருடன் வருகிறவிதமாய் வரும்; அப்பொழுது வானங்கள் மடமட என்று அகன்றுபோம், பூதங்கள் வெந்து உருகிப்போம், பூமியும் அதிலுள்ள கிரியைகளுமெரிந்து அழிந்து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ரியமானவர்களே, இந்த இரண்டாம் நிருபத்தை இப்பொழுது உங்களுக்கு எழுத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நாள் இரவிலே திருடன் வருகிறவிதமாய் வரும்; அப்பொழுது வானங்கள் மடமட என்று அகன்றுபோம், பூதங்கள் வெந்து உருகிப்போம், பூமியும் அதிலுள்ள கிரியைகளுமெரிந்து அழிந்து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வைகளெல்லாம் அழிந்துபோகிறதாயிருக்கிறபடியால் நீங்கள் எப்படிப்பட்ட பரிசுத்த நடக்கையும் தேவபக்தியும் உள்ளவர்களாயிருக்கவேண்டும்!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வைகளெல்லாம் அழிந்துபோகிறதாயிருக்கிறபடியால் நீங்கள் எப்படிப்பட்ட பரிசுத்த நடக்கையும் தேவபக்தியும் உள்ளவர்களாயிருக்கவேண்டும்!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நாள் சீக்கிரமாய் வரும்படிக்கு மிகுந்த ஆவலோடே காத்திருங்கள்; அந்த நாளில் வானங்கள் வெந்து அழிந்து, பூதங்கள் எரிந்து உருகிப்ப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ாக்குத்தத்தத்தின்படியே நீதி வாசமாயிருக்கும் புதிய வானங்களும் புதிய பூமியும் உண்டாகுமென்று காத்திருக்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ாக்குத்தத்தத்தின்படியே நீதி வாசமாயிருக்கும் புதிய வானங்களும் புதிய பூமியும் உண்டாகுமென்று காத்திருக்கிற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, பிரியமானவர்களே, இவைகள் வரக் காத்திருக்கிற நீங்கள் கறையற்றவர்களும் பிழையில்லாதவர்களுமாய்ச் சமாதானத்தோடே அவர் சந்நிதியில் காணப்படும்படி ஜாக்கிரதையாயிர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ம்முடைய கர்த்தரின் நீடியபொறுமையை இரட்சிப்பென்று எண்ணுங்கள்; நமக்குப் பிரியமான சகோதரனாகிய பவுலும் தனக்கு அருளப்பட்ட ஞானத்தினாலே இப்படியே உங்களுக்கு எழுதியிருக்கிறான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ேலும் நம்முடைய கர்த்தரின் நீடியபொறுமையை இரட்சிப்பென்று எண்ணுங்கள்; நமக்குப் பிரியமான சகோதரனாகிய பவுலும் தனக்கு அருளப்பட்ட ஞானத்தினாலே இப்படியே உங்களுக்கு எழுதியிருக்கிறான்;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 நிருபங்களிலும் இவைகளைக்குறித்துப் பேசியிருக்கிறான்; அவன் சொன்னவைகளில் சில காரியங்கள் அறிகிறதற்கு அரிதாயிருக்கிறது; கல்லாதவர்களும் உறுதியில்லாதவர்களும் மற்ற வேதவாக்கியங்களைப் புரட்டுகிறதுபோலத் தங்களுக்குக் கேடுவரத்தக்கதாக இவைகளையும் புரட்டுகி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ல்லா நிருபங்களிலும் இவைகளைக்குறித்துப் பேசியிருக்கிறான்; அவன் சொன்னவைகளில் சில காரியங்கள் அறிகிறதற்கு அரிதாயிருக்கிறது; கல்லாதவர்களும் உறுதியில்லாதவர்களும் மற்ற வேதவாக்கியங்களைப் புரட்டுகிறதுபோலத் தங்களுக்குக் கேடுவரத்தக்கதாக இவைகளையும் புரட்டுகி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பிரியமானவர்களே, இவைகள் முன்னமே நீங்கள் அறிந்திருக்கிறபடியால், அக்கிரமக்காரருடைய வஞ்சகத்திலே நீங்கள் இழுப்புண்டு உங்கள் உறுதியிலிருந்து விலகி விழுந்துபோகாதபடிக்கு எச்சரிக்கையாயிருந்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பிரியமானவர்களே, இவைகள் முன்னமே நீங்கள் அறிந்திருக்கிறபடியால், அக்கிரமக்காரருடைய வஞ்சகத்திலே நீங்கள் இழுப்புண்டு உங்கள் உறுதியிலிருந்து விலகி விழுந்துபோகாதபடிக்கு எச்சரிக்கையாயிரு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முடைய கர்த்தரும் இரட்சகருமாகிய இயேசுகிறிஸ்துவின் கிருபையிலும் அவரை அறிகிற அறிவிலும் வளருங்கள். அவருக்கு இப்பொழுதும் என்றென்றைக்கும் மகிமையுண்டாவதாக. ஆமெ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முடைய கர்த்தரும் இரட்சகருமாகிய இயேசுகிறிஸ்துவின் கிருபையிலும் அவரை அறிகிற அறிவிலும் வளருங்கள். அவருக்கு இப்பொழுதும் என்றென்றைக்கும் மகிமையுண்டாவதாக. ஆமெ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ிசுத்த தீர்க்கதரிசிகளால் முன்சொல்லப்பட்ட வார்த்தைகளையும், இரட்சகாராயிருக்கிற கர்த்தருடைய அப்போஸ்தலராகிய எங்களுடைய கட்டளைகளையும் நீங்கள் நினைவுகூரும்படி இந்த நிருபங்களினால் உங்கள் உண்மையான மனதை நினைப்பூட்டி எழுப்ப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ுதலாவது நீங்கள் அறியவேண்டியது என்னவெனில்: கடைசிநாட்களில் பரியாசக்காரர் வந்து, தங்கள் சுயஇச்சைகளின்படியே நட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வருவார் என்று சொல்லுகிற வாக்குத்தத்தம் எங்கே? பிதாக்கள் நித்திரையடைந்தபின்பு சகலமும் சிருஷ்டிப்பின் தோற்றமுதல் இருந்தவிதமாயிருக்கிறதே என்று சொல்லு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6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ആകാശവും വെള്ളത്തിൽനിന്നും വെള്ളത്താലും ഉളവായ ഭൂമിയും പണ്ടു ദൈവത്തിന്റെ വചനത്താൽ ഉണ്ടായി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തിനാൽ അന്നുള്ള ലോകം ജലപ്രളയത്തിൽ മുങ്ങി നശിച്ചു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ഇപ്പോഴത്തെ ആകാശവും ഭൂമിയും അതേ വചനത്താൽ തീക്കായി സൂക്ഷിച്ചും ന്യായവിധിയും ഭക്തികെട്ട മനുഷ്യ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ശവും സംഭവിപ്പാനുള്ള ദിവസത്തേക്കു കാത്തുമിരിക്കുന്നു എന്നും അവർ മനസ്സോടെ മറന്നു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പ്രിയമുള്ളവരേ, കർത്താവിന്നു ഒരു ദിവസം ആയിരം സംവത്സരംപോലെയും ആയിരം സംവത്സര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ിവസംപോലെയും ഇരിക്കുന്നു എന്നീ കാര്യം നിങ്ങൾ മറ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ചിലർ താമസം എന്നു വിചാരിക്കുന്നതുപോലെ കർത്താവു തന്റെ വാഗ്ദത്തം നിവർത്തിപ്പാൻ താമസിക്ക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രും നശിച്ചുപോകാതെ എല്ലാവരും മാനസാന്തരപ്പെടുവാൻ അവൻ ഇച്ഛിച്ചു നിങ്ങളോടു ദീർഘക്ഷ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ിക്കുന്നതേയുള്ള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ർത്താവിന്റെ ദിവസമോ കള്ളനെപ്പോലെ വരും. അന്നു ആകാശം കൊടുമ്മുഴക്കത്തോടെ ഒഴിഞ്ഞു പോക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പ്രിയമുള്ളവരേ, ഞാൻ ഇപ്പോൾ നിങ്ങൾക്കു എഴുതുന്നതു രണ്ടാം ലേഖന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ലപദാർത്ഥങ്ങൾ കത്തിയഴികയും ഭൂമിയും അതിലുള്ള പണികളും വെന്തുപോ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ങ്ങനെ ഇവ ഒക്കെയും അഴിവാനുള്ളതായിരിക്കയാൽ ആകാശം ചുട്ടഴിവാനും മൂലപദാർത്ഥങ്ങൾ വെന്തുരുകുവാനും ഉ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ദിവസത്തിന്റെ വരവു കാത്തിരുന്നും ബദ്ധപ്പെടുത്തിയും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നിങ്ങൾ എത്ര വിശുദ്ധജീവനവും ഭക്തിയും ഉള്ളവർ ആ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എന്നാൽ നാം അവന്റെ വാഗ്ദത്തപ്രകാരം നീതി വസിക്കുന്ന പുതിയ ആകാശത്തിന്നും പുതിയ ഭൂമിക്കുമായിട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ുകൊണ്ടു പ്രിയമുള്ളവരേ, നിങ്ങൾ ഇവെക്കായി കാത്തിരിക്കയാൽ അവൻ നിങ്ങളെ കറയും കളങ്ക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ാത്തവരായി സമാധാനത്തോടെ കാണ്മാൻ ഉത്സാഹിച്ചുകൊണ്ടു നമ്മുടെ കർത്താവിന്റെ ദീർഘക്ഷമയെ രക്ഷ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ചാ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ങ്ങനെ തന്നേ നമ്മുടെ പ്രിയ സഹോദരനായ പൌലൊസും തനിക്കു ലഭിച്ച ജ്ഞാനത്തിന്നു തക്കവണ്ണം നിങ്ങൾ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വിശുദ്ധ പ്രവാചകന്മാർ മുൻപറഞ്ഞ വചനങ്ങളും നിങ്ങളുടെ അപ്പൊസ്തലന്മാർ മുഖാന്തരം കർത്താ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തിനെക്കുറിച്ചു സംസാരിക്കുന്ന സകല ലേഖനങ്ങളിലും എഴുതീട്ടുണ്ട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യിൽ ഗ്രഹിപ്പാൻ പ്രയാസമുള്ളതു ചിലതുണ്ടു. അറിവില്ലാത്തവരും അസ്ഥിരന്മാരുമായവർ ശേ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ുവെഴുത്തുകളെപ്പോലെ അതും തങ്ങളുടെ നാശത്തിന്നായി കോട്ടിക്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എന്നാൽ പ്രിയമുള്ളവരേ, നിങ്ങൾ മുമ്പുകൂട്ടി അറിഞ്ഞിരിക്കകൊണ്ടു അധർമ്മികളുടെ വഞ്ചനയിൽ കുടുങ്ങ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്വന്ത സ്ഥിരതവിട്ടു വീണു പോകാതിരിപ്പാൻ സൂക്ഷിച്ചുകൊൾവി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കൃപയിലും നമ്മുടെ കർത്താവും രക്ഷിതാവുമായ യേശുക്രിസ്തുവിന്റെ പരിജ്ഞാനത്തിലും വളരുവിൻ. അവ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പ്പോഴും എന്നെന്നേക്കും മഹത്വം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രക്ഷിതാവുമായവൻ തന്ന കല്പനയും ഓർത്തുകൊള്ളേണമെന്നു ഈ ലേഖനം രണ്ടിനാലും ഞാൻ നിങ്ങളെ ഓർമ്മപ്പെടുത്ത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പരമാർത്ഥമനസ്സു ഉണർത്ത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ന്റെ പ്രത്യക്ഷതയുടെ വാഗ്ദത്തം എവിട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പിതാക്കന്മാർ നിദ്രകൊണ്ടശേഷം സകലവും സൃഷ്ടിയുടെ ആരംഭത്തിൽ ഇരുന്നതുപോലെ തന്നേ ഇരിക്കുന്ന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 സ്വന്തമോഹങ്ങളെ അനുസരിച്ചുനടക്കുന്ന പരിഹാസികൾ പരിഹാസത്തോടെ അന്ത്യകാലത്തു വരുമെന്നു വിശേഷ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ഞ്ഞ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பேதுரு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2026-06-03T15:10:19Z</dcterms:created>
  <dcterms:modified xsi:type="dcterms:W3CDTF">2026-06-03T15:10:19Z</dcterms:modified>
  <dc:title>2 பேதுரு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