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5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shall be showers of blessing  :
This is the promise of love ; 
There shall be seasons refreshing, 
Sent from the Saviour abo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ow - - ers of blessing, 
Showers of blessing we need ; 
Mercy-drops round us are falling, 
But for the showers we plea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There shall be showers of blessing 
Precious reviving again ; 
Over the hills and the valleys, 
Sound of abundance of ra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 There shall be showers of blessing  :
Send them upon us, O Lordl 
Grant to us now a refreshing ; 
Come, and now honour Thy Wor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 There shall be showers of blessing : 
Oh that to-day they might fall, 
Now as to God we're confessing, 
Now as on Jesus we call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2026-07-30T13:48:21Z</dcterms:created>
  <dcterms:modified xsi:type="dcterms:W3CDTF">2026-07-30T13:48:21Z</dcterms:modified>
  <dc:title>Hymn : 306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