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3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ுக்கம் துளைக்கு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றும் துயரம் வாட்டு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 இயேசுவின் சேனை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ற்கும் அஞ்சிட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ுத்தத்தில் வ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கள் நிறை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ை வென்றவர் சர்வ வ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லமும் படைத்தவர்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ைப்போல காப்ப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ோதனை கண்டுமே ம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போதுமே என்னை நேச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ைந்து போனா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ம் சோதனையை சகித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உன்னோடி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பாதத்தை காத்தி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ர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ரட்சகர் நம்பி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காரி இயேசுவே – இ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ட்டும் உணர்ந்தி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ஒருவரே எந்தன் ரட்சக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ங்கள் என் சாப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ுரோகங்கள் மாற்ற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ுக்கங்கள் என் துயர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ுன்பங்கள் போக்க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போதுமே என்னை நேச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ஒருவரே எந்தன் ரட்சக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2026-07-30T19:34:09Z</dcterms:created>
  <dcterms:modified xsi:type="dcterms:W3CDTF">2026-07-30T19:34:09Z</dcterms:modified>
  <dc:title>துதிப் பாடல்கள் : 462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