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 the feast of Belshazzar and a thousand of his lords, 
While they drank from golden vessels, 
as the Book of Truth records : 
In the night, as they revelled in the 
royal palace hall, 
They were seized with consternation 
-----'twas the Hand upon the wall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‘Tis the hand of God on the wall ! . . . 
'Tis the hand of God on the wall  . . . 
Shall the record be---- Found wanting !  
Or shall it be---- “Found trusting !  
While that hand is writing on the wall ? .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ee the brave captive, Daniel, as he 
stood before the throng, 
And rebuked the haughty monarch 
for his mighty deeds of wrong ; 
As he read out the writing-----'twas the 
doom of one and all, 
For the kingdom now was finished----
said the Hand upon the wall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ee the faith, zeal, and courage, that 
would dare to do the right, 
Which the Spirit gave to Daniel----
'twas the secret of his might ; 
In his home in Judea, or a captive in 
the hall, [upon the wall ! 
He understood the writing of his God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So our deeds are recorded-----there's a 
Hand that's writing now : 
Sinner, give your heart to Jesus---- to 
His royal mandate bow ; 
For the day is approaching â€” it must 
come to one and all, 
When the sinner's condemnation will 
be written on the wall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2026-06-15T13:20:26Z</dcterms:created>
  <dcterms:modified xsi:type="dcterms:W3CDTF">2026-06-15T13:20:26Z</dcterms:modified>
  <dc:title>Hymn : 432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