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presProps" Target="presProps.xml"/>
  <Relationship Id="rId11" Type="http://schemas.openxmlformats.org/officeDocument/2006/relationships/viewProps" Target="viewProps.xml"/>
  <Relationship Id="rId12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4752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சேனையதிபன் நம் கர்த்தருக்கே
செலுத்துவோம் கனமும் மகிமையுமே
அற்புதமே தம் அன்பெமக்கு – அதை
அறிந்து அகமகிழ்வோம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ஜெயக் கிறிஸ்து முன் செல்கிறார்
ஜெயமாக நடத்திடுவார்
ஜெயக்கீதங்கள் நாம் பாடியே
ஜெயக் கொடியும் ஏற்றிடுவோம்
ஜெயம் அல்லேலூயா அவர் நாமத்திற்கே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தாய் மறந்தாலும் நான் மறவேன்
திக்கற்றோராய் விட்டு விடேன்
என்றுரைத்தெம்மைத் தேற்றுகிறார்
என்றும் வாக்கு மாறிடாரே --- ஜெய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மேய்ப்பனில்லாத ஆடுகட்கே
நானே நல்ல மேய்ப்பன் என்றார்
இன்பச் சத்தம் பின் சென்றிடுவோம்
இன்பப் பாதைக் காட்டிடுவார் --- ஜெய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சத்துருவின் கோட்டை தகர்ந்தொழிய
சத்தியம் நித்தியம் நிலைத்தோங்க
சாத்தானின் சேனை நடுங்கிடவே – துதி
சாற்றி ஆர்ப்பரிப்போம் --- ஜெய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கறை, திரை முற்றும் நீங்கிடவே
கர்த்தர் நம்மைக் கழுவிடுவார்
வருகையில் எம்மைச் சேர்க்கும் வரை
வழுவாமல் காத்துக் கொள்வார் --- ஜெய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2">
  <a:themeElements>
    <a:clrScheme name="Theme2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2026-07-31T20:54:10Z</dcterms:created>
  <dcterms:modified xsi:type="dcterms:W3CDTF">2026-07-31T20:54:10Z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