
<file path=[Content_Types].xml><?xml version="1.0" encoding="utf-8"?>
<Types xmlns="http://schemas.openxmlformats.org/package/2006/content-types">
  <Default Extension="rels" ContentType="application/vnd.openxmlformats-package.relationships+xml"/>
  <Default Extension="xml" ContentType="application/xml"/>
  <Default Extension="svg" ContentType="image/svg+xml"/>
  <Override PartName="/ppt/presentation.xml" ContentType="application/vnd.openxmlformats-officedocument.presentationml.presentation.main+xml"/>
  <Override PartName="/ppt/presProps.xml" ContentType="application/vnd.openxmlformats-officedocument.presentationml.presProps+xml"/>
  <Override PartName="/ppt/tableStyles.xml" ContentType="application/vnd.openxmlformats-officedocument.presentationml.tableStyles+xml"/>
  <Override PartName="/ppt/viewProps.xml" ContentType="application/vnd.openxmlformats-officedocument.presentationml.viewProps+xml"/>
  <Override PartName="/docProps/app.xml" ContentType="application/vnd.openxmlformats-officedocument.extended-properties+xml"/>
  <Override PartName="/docProps/core.xml" ContentType="application/vnd.openxmlformats-package.core-properties+xml"/>
  <Override PartName="/docProps/custom.xml" ContentType="application/vnd.openxmlformats-officedocument.custom-properties+xml"/>
  <Override PartName="/ppt/slideMasters/slideMaster1.xml" ContentType="application/vnd.openxmlformats-officedocument.presentationml.slideMaster+xml"/>
  <Override PartName="/ppt/theme/theme1.xml" ContentType="application/vnd.openxmlformats-officedocument.theme+xml"/>
  <Override PartName="/ppt/slideLayouts/slideLayout1.xml" ContentType="application/vnd.openxmlformats-officedocument.presentationml.slideLayout+xml"/>
  <Override PartName="/ppt/slides/slide1.xml" ContentType="application/vnd.openxmlformats-officedocument.presentationml.slide+xml"/>
  <Override PartName="/ppt/notesSlides/notesSlide1.xml" ContentType="application/vnd.openxmlformats-officedocument.presentationml.notesSlide+xml"/>
  <Override PartName="/ppt/slides/slide2.xml" ContentType="application/vnd.openxmlformats-officedocument.presentationml.slide+xml"/>
  <Override PartName="/ppt/notesSlides/notesSlide2.xml" ContentType="application/vnd.openxmlformats-officedocument.presentationml.notesSlide+xml"/>
  <Override PartName="/ppt/slides/slide3.xml" ContentType="application/vnd.openxmlformats-officedocument.presentationml.slide+xml"/>
  <Override PartName="/ppt/notesSlides/notesSlide3.xml" ContentType="application/vnd.openxmlformats-officedocument.presentationml.notesSlide+xml"/>
  <Override PartName="/ppt/slides/slide4.xml" ContentType="application/vnd.openxmlformats-officedocument.presentationml.slide+xml"/>
  <Override PartName="/ppt/notesSlides/notesSlide4.xml" ContentType="application/vnd.openxmlformats-officedocument.presentationml.notesSlide+xml"/>
  <Override PartName="/ppt/slides/slide5.xml" ContentType="application/vnd.openxmlformats-officedocument.presentationml.slide+xml"/>
  <Override PartName="/ppt/notesSlides/notesSlide5.xml" ContentType="application/vnd.openxmlformats-officedocument.presentationml.notesSlide+xml"/>
  <Default Extension="gif" ContentType="image/gif"/>
  <Default Extension="jpg" ContentType="image/jpeg"/>
  <Default Extension="jpeg" ContentType="image/jpeg"/>
  <Default Extension="png" ContentType="image/png"/>
  <Default Extension="xlsx" ContentType="application/vnd.openxmlformats-officedocument.spreadsheetml.sheet"/>
</Types>
</file>

<file path=_rels/.rels><?xml version="1.0" encoding="UTF-8" standalone="yes"?>
<Relationships xmlns="http://schemas.openxmlformats.org/package/2006/relationships">
  <Relationship Id="rId1" Type="http://schemas.openxmlformats.org/officeDocument/2006/relationships/officeDocument" Target="ppt/presentation.xml"/>
  <Relationship Id="rId2" Type="http://schemas.openxmlformats.org/package/2006/relationships/metadata/core-properties" Target="docProps/core.xml"/>
  <Relationship Id="rId3" Type="http://schemas.openxmlformats.org/officeDocument/2006/relationships/extended-properties" Target="docProps/app.xml"/>
  <Relationship Id="rId4" Type="http://schemas.openxmlformats.org/officeDocument/2006/relationships/custom-properties" Target="docProps/custom.xml"/>
</Relationships>

</file>

<file path=ppt/presentation.xml><?xml version="1.0" encoding="utf-8"?>
<p:presentation xmlns:a="http://schemas.openxmlformats.org/drawingml/2006/main" xmlns:r="http://schemas.openxmlformats.org/officeDocument/2006/relationships" xmlns:p="http://schemas.openxmlformats.org/presentationml/2006/main">
  <p:sldMasterIdLst>
    <p:sldMasterId id="2147483648" r:id="rId1"/>
  </p:sldMasterIdLst>
  <p:sldIdLst>
    <p:sldId id="256" r:id="rId3"/>
    <p:sldId id="257" r:id="rId4"/>
    <p:sldId id="258" r:id="rId5"/>
    <p:sldId id="259" r:id="rId6"/>
    <p:sldId id="260" r:id="rId7"/>
  </p:sldIdLst>
  <p:sldSz cx="9144000" cy="5143500" type="screen16x9"/>
  <p:notesSz cx="6858000" cy="9144000"/>
  <p:defaultTextStyle>
    <a:defPPr>
      <a:defRPr lang="fr-FR"/>
    </a:defPPr>
    <a:lvl1pPr algn="l" defTabSz="914400" eaLnBrk="1" hangingPunct="1" latinLnBrk="0" marL="0" rtl="0">
      <a:defRPr kern="1200" sz="1800">
        <a:solidFill>
          <a:schemeClr val="tx1"/>
        </a:solidFill>
        <a:latin typeface="+mn-lt"/>
        <a:ea typeface="+mn-ea"/>
        <a:cs typeface="+mn-cs"/>
      </a:defRPr>
    </a:lvl1pPr>
    <a:lvl2pPr algn="l" defTabSz="914400" eaLnBrk="1" hangingPunct="1" latinLnBrk="0" marL="457200" rtl="0">
      <a:defRPr kern="1200" sz="1800">
        <a:solidFill>
          <a:schemeClr val="tx1"/>
        </a:solidFill>
        <a:latin typeface="+mn-lt"/>
        <a:ea typeface="+mn-ea"/>
        <a:cs typeface="+mn-cs"/>
      </a:defRPr>
    </a:lvl2pPr>
    <a:lvl3pPr algn="l" defTabSz="914400" eaLnBrk="1" hangingPunct="1" latinLnBrk="0" marL="914400" rtl="0">
      <a:defRPr kern="1200" sz="1800">
        <a:solidFill>
          <a:schemeClr val="tx1"/>
        </a:solidFill>
        <a:latin typeface="+mn-lt"/>
        <a:ea typeface="+mn-ea"/>
        <a:cs typeface="+mn-cs"/>
      </a:defRPr>
    </a:lvl3pPr>
    <a:lvl4pPr algn="l" defTabSz="914400" eaLnBrk="1" hangingPunct="1" latinLnBrk="0" marL="1371600" rtl="0">
      <a:defRPr kern="1200" sz="1800">
        <a:solidFill>
          <a:schemeClr val="tx1"/>
        </a:solidFill>
        <a:latin typeface="+mn-lt"/>
        <a:ea typeface="+mn-ea"/>
        <a:cs typeface="+mn-cs"/>
      </a:defRPr>
    </a:lvl4pPr>
    <a:lvl5pPr algn="l" defTabSz="914400" eaLnBrk="1" hangingPunct="1" latinLnBrk="0" marL="1828800" rtl="0">
      <a:defRPr kern="1200" sz="1800">
        <a:solidFill>
          <a:schemeClr val="tx1"/>
        </a:solidFill>
        <a:latin typeface="+mn-lt"/>
        <a:ea typeface="+mn-ea"/>
        <a:cs typeface="+mn-cs"/>
      </a:defRPr>
    </a:lvl5pPr>
    <a:lvl6pPr algn="l" defTabSz="914400" eaLnBrk="1" hangingPunct="1" latinLnBrk="0" marL="2286000" rtl="0">
      <a:defRPr kern="1200" sz="1800">
        <a:solidFill>
          <a:schemeClr val="tx1"/>
        </a:solidFill>
        <a:latin typeface="+mn-lt"/>
        <a:ea typeface="+mn-ea"/>
        <a:cs typeface="+mn-cs"/>
      </a:defRPr>
    </a:lvl6pPr>
    <a:lvl7pPr algn="l" defTabSz="914400" eaLnBrk="1" hangingPunct="1" latinLnBrk="0" marL="2743200" rtl="0">
      <a:defRPr kern="1200" sz="1800">
        <a:solidFill>
          <a:schemeClr val="tx1"/>
        </a:solidFill>
        <a:latin typeface="+mn-lt"/>
        <a:ea typeface="+mn-ea"/>
        <a:cs typeface="+mn-cs"/>
      </a:defRPr>
    </a:lvl7pPr>
    <a:lvl8pPr algn="l" defTabSz="914400" eaLnBrk="1" hangingPunct="1" latinLnBrk="0" marL="3200400" rtl="0">
      <a:defRPr kern="1200" sz="1800">
        <a:solidFill>
          <a:schemeClr val="tx1"/>
        </a:solidFill>
        <a:latin typeface="+mn-lt"/>
        <a:ea typeface="+mn-ea"/>
        <a:cs typeface="+mn-cs"/>
      </a:defRPr>
    </a:lvl8pPr>
    <a:lvl9pPr algn="l" defTabSz="914400" eaLnBrk="1" hangingPunct="1" latinLnBrk="0" marL="3657600" rtl="0">
      <a:defRPr kern="1200" sz="1800">
        <a:solidFill>
          <a:schemeClr val="tx1"/>
        </a:solidFill>
        <a:latin typeface="+mn-lt"/>
        <a:ea typeface="+mn-ea"/>
        <a:cs typeface="+mn-cs"/>
      </a:defRPr>
    </a:lvl9pPr>
  </p:defaultTextStyle>
</p:presentation>
</file>

<file path=ppt/presProps.xml><?xml version="1.0" encoding="utf-8"?>
<p:presentationPr xmlns:a="http://schemas.openxmlformats.org/drawingml/2006/main" xmlns:r="http://schemas.openxmlformats.org/officeDocument/2006/relationships" xmlns:p="http://schemas.openxmlformats.org/presentationml/2006/main">
  <p:showPr>
    <p:present/>
  </p:showPr>
  <p:extLst>
    <p:ext uri="{E76CE94A-603C-4142-B9EB-6D1370010A27}">
      <p14:discardImageEditData xmlns:p14="http://schemas.microsoft.com/office/powerpoint/2010/main" val="0"/>
    </p:ext>
    <p:ext uri="{D31A062A-798A-4329-ABDD-BBA856620510}">
      <p14:defaultImageDpi xmlns:p14="http://schemas.microsoft.com/office/powerpoint/2010/main" val="220"/>
    </p:ext>
  </p:extLst>
</p:presentationPr>
</file>

<file path=ppt/tableStyles.xml><?xml version="1.0" encoding="utf-8"?>
<a:tblStyleLst xmlns:a="http://schemas.openxmlformats.org/drawingml/2006/main" def="{5C22544A-7EE6-4342-B048-85BDC9FD1C3A}"/>
</file>

<file path=ppt/viewProps.xml><?xml version="1.0" encoding="utf-8"?>
<p:viewPr xmlns:a="http://schemas.openxmlformats.org/drawingml/2006/main" xmlns:r="http://schemas.openxmlformats.org/officeDocument/2006/relationships" xmlns:p="http://schemas.openxmlformats.org/presentationml/2006/main" showComments="0" lastView="sldView">
  <p:slideViewPr>
    <p:cSldViewPr>
      <p:cViewPr>
        <p:scale>
          <a:sx d="100" n="100"/>
          <a:sy d="100" n="100"/>
        </p:scale>
        <p:origin x="0" y="0"/>
      </p:cViewPr>
    </p:cSldViewPr>
  </p:slideViewPr>
</p:viewPr>
</file>

<file path=ppt/_rels/presentation.xml.rels><?xml version="1.0" encoding="UTF-8" standalone="yes"?>
<Relationships xmlns="http://schemas.openxmlformats.org/package/2006/relationships">
  <Relationship Id="rId1" Type="http://schemas.openxmlformats.org/officeDocument/2006/relationships/slideMaster" Target="slideMasters/slideMaster1.xml"/>
  <Relationship Id="rId2" Type="http://schemas.openxmlformats.org/officeDocument/2006/relationships/theme" Target="theme/theme1.xml"/>
  <Relationship Id="rId3" Type="http://schemas.openxmlformats.org/officeDocument/2006/relationships/slide" Target="slides/slide1.xml"/>
  <Relationship Id="rId4" Type="http://schemas.openxmlformats.org/officeDocument/2006/relationships/slide" Target="slides/slide2.xml"/>
  <Relationship Id="rId5" Type="http://schemas.openxmlformats.org/officeDocument/2006/relationships/slide" Target="slides/slide3.xml"/>
  <Relationship Id="rId6" Type="http://schemas.openxmlformats.org/officeDocument/2006/relationships/slide" Target="slides/slide4.xml"/>
  <Relationship Id="rId7" Type="http://schemas.openxmlformats.org/officeDocument/2006/relationships/slide" Target="slides/slide5.xml"/>
  <Relationship Id="rId8" Type="http://schemas.openxmlformats.org/officeDocument/2006/relationships/presProps" Target="presProps.xml"/>
  <Relationship Id="rId9" Type="http://schemas.openxmlformats.org/officeDocument/2006/relationships/viewProps" Target="viewProps.xml"/>
  <Relationship Id="rId10" Type="http://schemas.openxmlformats.org/officeDocument/2006/relationships/tableStyles" Target="tableStyles.xml"/>
</Relationships>

</file>

<file path=ppt/notesSlides/notesSlide1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2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3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4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notesSlides/notesSlide5.xml><?xml version="1.0" encoding="utf-8"?>
<p:notes xmlns:a="http://schemas.openxmlformats.org/drawingml/2006/main" xmlns:p="http://schemas.openxmlformats.org/presentationml/2006/main" xmlns:r="http://schemas.openxmlformats.org/officeDocument/2006/relationships">
  <p:cSld>
    <p:spTree>
      <p:nvGrpSpPr>
        <p:cNvPr id="1" name=""/>
        <p:cNvGrpSpPr/>
        <p:nvPr/>
      </p:nvGrpSpPr>
      <p:grpSpPr>
        <a:xfrm>
          <a:off x="0" y="0"/>
          <a:ext cx="8953500" cy="0"/>
          <a:chOff x="0" y="0"/>
          <a:chExt cx="8953500" cy="0"/>
        </a:xfrm>
      </p:grpSpPr>
      <p:sp>
        <p:nvSpPr>
          <p:cNvPr id="2" name="Slide Image Placeholder 1"/>
          <p:cNvSpPr>
            <a:spLocks noGrp="1" noRot="1" noChangeAspect="1"/>
          </p:cNvSpPr>
          <p:nvPr>
            <p:ph type="sldImg"/>
          </p:nvPr>
        </p:nvSpPr>
        <p:spPr>
          <a:xfrm>
            <a:off x="0" y="0"/>
            <a:ext cx="4476750" cy="0"/>
          </a:xfrm>
          <a:prstGeom prst="rect">
            <a:avLst/>
          </a:prstGeom>
          <a:noFill/>
          <a:ln w="12700">
            <a:solidFill>
              <a:prstClr val="black"/>
            </a:solidFill>
          </a:ln>
        </p:spPr>
      </p:sp>
      <p:sp>
        <p:nvSpPr>
          <p:cNvPr id="3" name="Notes Placeholder"/>
          <p:cNvSpPr>
            <a:spLocks noGrp="1"/>
          </p:cNvSpPr>
          <p:nvPr>
            <p:ph type="body" idx="1"/>
          </p:nvPr>
        </p:nvSpPr>
        <p:spPr>
          <a:xfrm>
            <a:off x="0" y="0"/>
            <a:ext cx="5486400" cy="3600450"/>
          </a:xfrm>
          <a:prstGeom prst="rect">
            <a:avLst/>
          </a:prstGeom>
        </p:spPr>
        <p:txBody>
          <a:bodyPr/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  <a:r>
              <a:rPr lang="en-US" strike="noStrike" sz="14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/>
            </a:r>
          </a:p>
        </p:txBody>
      </p:sp>
    </p:spTree>
  </p:cSld>
</p:notes>
</file>

<file path=ppt/slideLayouts/_rels/slideLayout1.xml.rels><?xml version="1.0" encoding="UTF-8" standalone="yes"?>
<Relationships xmlns="http://schemas.openxmlformats.org/package/2006/relationships">
  <Relationship Id="rId1" Type="http://schemas.openxmlformats.org/officeDocument/2006/relationships/slideMaster" Target="../slideMasters/slideMaster1.xml"/>
</Relationships>

</file>

<file path=ppt/slideLayouts/slideLayout1.xml><?xml version="1.0" encoding="utf-8"?>
<p:sldLayout xmlns:a="http://schemas.openxmlformats.org/drawingml/2006/main" xmlns:r="http://schemas.openxmlformats.org/officeDocument/2006/relationships" xmlns:p="http://schemas.openxmlformats.org/presentationml/2006/main" preserve="1">
  <p:cSld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Ovr>
    <a:masterClrMapping/>
  </p:clrMapOvr>
</p:sldLayout>
</file>

<file path=ppt/slideMasters/_rels/slideMaster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theme" Target="../theme/theme1.xml"/>
</Relationships>

</file>

<file path=ppt/slideMasters/slideMaster1.xml><?xml version="1.0" encoding="utf-8"?>
<p:sldMaster xmlns:a="http://schemas.openxmlformats.org/drawingml/2006/main" xmlns:r="http://schemas.openxmlformats.org/officeDocument/2006/relationships" xmlns:p="http://schemas.openxmlformats.org/presentationml/2006/main">
  <p:cSld>
    <p:bg>
      <p:bgPr>
        <a:solidFill>
          <a:srgbClr val="FFFFFF"/>
        </a:solidFill>
        <a:effectLst/>
      </p:bgPr>
    </p:bg>
    <p:spTree>
      <p:nvGrpSpPr>
        <p:cNvPr id="1" name=""/>
        <p:cNvGrpSpPr/>
        <p:nvPr/>
      </p:nvGrpSpPr>
      <p:grpSpPr>
        <a:xfrm>
          <a:off x="0" y="0"/>
          <a:ext cx="0" cy="0"/>
          <a:chOff x="0" y="0"/>
          <a:chExt cx="0" cy="0"/>
        </a:xfrm>
      </p:grpSpPr>
    </p:spTree>
  </p:cSld>
  <p:clrMap bg1="lt1" tx1="dk1" bg2="lt2" tx2="dk2" accent1="accent1" accent2="accent2" accent3="accent3" accent4="accent4" accent5="accent5" accent6="accent6" hlink="hlink" folHlink="folHlink"/>
  <p:sldLayoutIdLst>
    <p:sldLayoutId id="2474465487" r:id="rId1"/>
  </p:sldLayoutIdLst>
  <p:txStyles>
    <p:titleStyle>
      <a:lvl1pPr algn="ctr">
        <a:defRPr sz="4400" kern="1200">
          <a:solidFill>
            <a:schemeClr val="lt1"/>
          </a:solidFill>
        </a:defRPr>
      </a:lvl1pPr>
      <a:extLst/>
    </p:titleStyle>
    <p:bodyStyle>
      <a:lvl1pPr algn="ctr" indent="-342900">
        <a:defRPr sz="3200" kern="1200">
          <a:solidFill>
            <a:schemeClr val="tx1"/>
          </a:solidFill>
        </a:defRPr>
      </a:lvl1pPr>
      <a:extLst/>
    </p:bodyStyle>
    <p:otherStyle>
      <a:defPPr algn="ctr">
        <a:defRPr kern="1200">
          <a:solidFill>
            <a:schemeClr val="tx1"/>
          </a:solidFill>
        </a:defRPr>
      </a:defPPr>
      <a:extLst/>
    </p:otherStyle>
  </p:txStyles>
</p:sldMaster>
</file>

<file path=ppt/slides/_rels/slide1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1.xml"/>
</Relationships>

</file>

<file path=ppt/slides/_rels/slide2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2.xml"/>
</Relationships>

</file>

<file path=ppt/slides/_rels/slide3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3.xml"/>
</Relationships>

</file>

<file path=ppt/slides/_rels/slide4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4.xml"/>
</Relationships>

</file>

<file path=ppt/slides/_rels/slide5.xml.rels><?xml version="1.0" encoding="UTF-8" standalone="yes"?>
<Relationships xmlns="http://schemas.openxmlformats.org/package/2006/relationships">
  <Relationship Id="rId1" Type="http://schemas.openxmlformats.org/officeDocument/2006/relationships/slideLayout" Target="../slideLayouts/slideLayout1.xml"/>
  <Relationship Id="rId2" Type="http://schemas.openxmlformats.org/officeDocument/2006/relationships/notesSlide" Target="../notesSlides/notesSlide5.xml"/>
</Relationships>

</file>

<file path=ppt/slides/slide1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Travelling to the better land, 
O'er the desert's scorching sand, 
Father, do Thou hold my hand, 
And lead me, lead me on. ]]></a:t>
            </a:r>
          </a:p>
        </p:txBody>
      </p:sp>
    </p:spTree>
  </p:cSld>
  <p:clrMapOvr>
    <a:masterClrMapping/>
  </p:clrMapOvr>
</p:sld>
</file>

<file path=ppt/slides/slide2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2 When at Marah, parched with heat, 
I the sparkling fountain greet, 
Make the bitter waters sweet, 
And lead me, lead me on. ]]></a:t>
            </a:r>
          </a:p>
        </p:txBody>
      </p:sp>
    </p:spTree>
  </p:cSld>
  <p:clrMapOvr>
    <a:masterClrMapping/>
  </p:clrMapOvr>
</p:sld>
</file>

<file path=ppt/slides/slide3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 the wilderness is drear, 
Show me Elim's palm-groves near, 
With its wells, as crystal clear, 
And lead me, lead me on. ]]></a:t>
            </a:r>
          </a:p>
        </p:txBody>
      </p:sp>
    </p:spTree>
  </p:cSld>
  <p:clrMapOvr>
    <a:masterClrMapping/>
  </p:clrMapOvr>
</p:sld>
</file>

<file path=ppt/slides/slide4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4 Tlirough the water and the fire, 
This, O Lord, my one desire: 
With Thy love my heart inspire, 
And lead me, lead me on. ]]></a:t>
            </a:r>
          </a:p>
        </p:txBody>
      </p:sp>
    </p:spTree>
  </p:cSld>
  <p:clrMapOvr>
    <a:masterClrMapping/>
  </p:clrMapOvr>
</p:sld>
</file>

<file path=ppt/slides/slide5.xml><?xml version="1.0" encoding="utf-8"?>
<p:sld xmlns:a="http://schemas.openxmlformats.org/drawingml/2006/main" xmlns:r="http://schemas.openxmlformats.org/officeDocument/2006/relationships" xmlns:p="http://schemas.openxmlformats.org/presentationml/2006/main">
  <p:cSld>
    <p:spTree>
      <p:nvGrpSpPr>
        <p:cNvPr id="1" name=""/>
        <p:cNvGrpSpPr/>
        <p:nvPr/>
      </p:nvGrpSpPr>
      <p:grpSpPr>
        <a:xfrm>
          <a:off x="190500" y="0"/>
          <a:ext cx="9144000" cy="4572000"/>
          <a:chOff x="190500" y="0"/>
          <a:chExt cx="9144000" cy="4572000"/>
        </a:xfrm>
      </p:grpSpPr>
      <p:sp>
        <p:nvSpPr>
          <p:cNvPr id="2" name=""/>
          <p:cNvSpPr txBox="1"/>
          <p:nvPr/>
        </p:nvSpPr>
        <p:spPr>
          <a:xfrm>
            <a:off x="190500" y="0"/>
            <a:ext cx="8953500" cy="4572000"/>
          </a:xfrm>
          <a:prstGeom prst="rect">
            <a:avLst/>
          </a:prstGeom>
          <a:noFill/>
        </p:spPr>
        <p:txBody>
          <a:bodyPr anchorCtr="0" rtlCol="0" vert="horz" bIns="45720" lIns="91440" rIns="91440" tIns="45720">
            <a:spAutoFit/>
          </a:bodyPr>
          <a:lstStyle/>
          <a:p>
            <a:pPr algn="l" rtl="0" fontAlgn="base" marL="0" marR="0" indent="0" lvl="0">
              <a:lnSpc>
                <a:spcPct val="100000"/>
              </a:lnSpc>
              <a:spcBef>
                <a:spcPts val="0"/>
              </a:spcBef>
              <a:spcAft>
                <a:spcPts val="0"/>
              </a:spcAft>
            </a:pPr>
          </a:p>
          <a:p>
            <a:pPr algn="l" rtl="0" fontAlgn="base" marL="0" marR="0" indent="0" lvl="0">
              <a:lnSpc>
                <a:spcPct val="125000"/>
              </a:lnSpc>
              <a:spcBef>
                <a:spcPts val="0"/>
              </a:spcBef>
              <a:spcAft>
                <a:spcPts val="0"/>
              </a:spcAft>
            </a:pPr>
            <a:r>
              <a:rPr lang="en-US" b="1" strike="noStrike" sz="3600" spc="0" u="none" cap="none">
                <a:solidFill>
                  <a:srgbClr val="000000">
                    <a:alpha val="100000"/>
                  </a:srgbClr>
                </a:solidFill>
                <a:latin typeface="Roboto"/>
              </a:rPr>
              <a:t><![CDATA[5 When I stand on Jordan's brink, 
Do not let me fear or shrink ; 
Hold me, Father, lest I sink, 
And lead me, lead me on. ]]></a:t>
            </a:r>
          </a:p>
        </p:txBody>
      </p:sp>
    </p:spTree>
  </p:cSld>
  <p:clrMapOvr>
    <a:masterClrMapping/>
  </p:clrMapOvr>
</p:sld>
</file>

<file path=ppt/theme/theme1.xml><?xml version="1.0" encoding="utf-8"?>
<a:theme xmlns:a="http://schemas.openxmlformats.org/drawingml/2006/main" name="Theme46">
  <a:themeElements>
    <a:clrScheme name="Theme46">
      <a:dk1>
        <a:sysClr val="windowText" lastClr="000000"/>
      </a:dk1>
      <a:lt1>
        <a:sysClr val="window" lastClr="FFFFFF"/>
      </a:lt1>
      <a:dk2>
        <a:srgbClr val="1F497D"/>
      </a:dk2>
      <a:lt2>
        <a:srgbClr val="EEECE1"/>
      </a:lt2>
      <a:accent1>
        <a:srgbClr val="4F81BD"/>
      </a:accent1>
      <a:accent2>
        <a:srgbClr val="C0504D"/>
      </a:accent2>
      <a:accent3>
        <a:srgbClr val="9BBB59"/>
      </a:accent3>
      <a:accent4>
        <a:srgbClr val="8064A2"/>
      </a:accent4>
      <a:accent5>
        <a:srgbClr val="4BACC6"/>
      </a:accent5>
      <a:accent6>
        <a:srgbClr val="F79646"/>
      </a:accent6>
      <a:hlink>
        <a:srgbClr val="0000FF"/>
      </a:hlink>
      <a:folHlink>
        <a:srgbClr val="800080"/>
      </a:folHlink>
    </a:clrScheme>
    <a:fontScheme name="Theme46">
      <a:maj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ajorFont>
      <a:minorFont>
        <a:latin typeface="Calibri"/>
        <a:ea typeface=""/>
        <a:cs typeface=""/>
        <a:font script="Jpan" typeface="ＭＳ Ｐゴシック"/>
        <a:font script="Hang" typeface="맑은 고딕"/>
        <a:font script="Hans" typeface="宋体"/>
        <a:font script="Hant" typeface="新細明體"/>
        <a:font script="Arab" typeface="Times New Roman"/>
        <a:font script="Hebr" typeface="Times New Roman"/>
        <a:font script="Thai" typeface="Angsana New"/>
        <a:font script="Ethi" typeface="Nyala"/>
        <a:font script="Beng" typeface="Vrinda"/>
        <a:font script="Gujr" typeface="Shruti"/>
        <a:font script="Khmr" typeface="MoolBoran"/>
        <a:font script="Knda" typeface="Tunga"/>
        <a:font script="Guru" typeface="Raavi"/>
        <a:font script="Cans" typeface="Euphemia"/>
        <a:font script="Cher" typeface="Plantagenet Cherokee"/>
        <a:font script="Yiii" typeface="Microsoft Yi Baiti"/>
        <a:font script="Tibt" typeface="Microsoft Himalaya"/>
        <a:font script="Thaa" typeface="MV Boli"/>
        <a:font script="Deva" typeface="Mangal"/>
        <a:font script="Telu" typeface="Gautami"/>
        <a:font script="Taml" typeface="Latha"/>
        <a:font script="Syrc" typeface="Estrangelo Edessa"/>
        <a:font script="Orya" typeface="Kalinga"/>
        <a:font script="Mlym" typeface="Kartika"/>
        <a:font script="Laoo" typeface="DokChampa"/>
        <a:font script="Sinh" typeface="Iskoola Pota"/>
        <a:font script="Mong" typeface="Mongolian Baiti"/>
        <a:font script="Viet" typeface="Times New Roman"/>
        <a:font script="Uigh" typeface="Microsoft Uighur"/>
      </a:minorFont>
    </a:fontScheme>
    <a:fmtScheme name="Theme46">
      <a:fillStyleLst>
        <a:solidFill>
          <a:schemeClr val="phClr"/>
        </a:solidFill>
        <a:gradFill rotWithShape="1">
          <a:gsLst>
            <a:gs pos="0">
              <a:schemeClr val="phClr">
                <a:tint val="50000"/>
                <a:satMod val="300000"/>
              </a:schemeClr>
            </a:gs>
            <a:gs pos="35000">
              <a:schemeClr val="phClr">
                <a:tint val="37000"/>
                <a:satMod val="300000"/>
              </a:schemeClr>
            </a:gs>
            <a:gs pos="100000">
              <a:schemeClr val="phClr">
                <a:tint val="15000"/>
                <a:satMod val="350000"/>
              </a:schemeClr>
            </a:gs>
          </a:gsLst>
          <a:lin ang="16200000" scaled="1"/>
        </a:gradFill>
        <a:gradFill rotWithShape="1">
          <a:gsLst>
            <a:gs pos="0">
              <a:schemeClr val="phClr">
                <a:shade val="51000"/>
                <a:satMod val="130000"/>
              </a:schemeClr>
            </a:gs>
            <a:gs pos="80000">
              <a:schemeClr val="phClr">
                <a:shade val="93000"/>
                <a:satMod val="130000"/>
              </a:schemeClr>
            </a:gs>
            <a:gs pos="100000">
              <a:schemeClr val="phClr">
                <a:shade val="94000"/>
                <a:satMod val="135000"/>
              </a:schemeClr>
            </a:gs>
          </a:gsLst>
          <a:lin ang="16200000" scaled="0"/>
        </a:gradFill>
      </a:fillStyleLst>
      <a:lnStyleLst>
        <a:ln w="9525" cap="flat" cmpd="sng" algn="ctr">
          <a:solidFill>
            <a:schemeClr val="phClr">
              <a:shade val="95000"/>
              <a:satMod val="105000"/>
            </a:schemeClr>
          </a:solidFill>
          <a:prstDash val="solid"/>
        </a:ln>
        <a:ln w="25400" cap="flat" cmpd="sng" algn="ctr">
          <a:solidFill>
            <a:schemeClr val="phClr"/>
          </a:solidFill>
          <a:prstDash val="solid"/>
        </a:ln>
        <a:ln w="38100" cap="flat" cmpd="sng" algn="ctr">
          <a:solidFill>
            <a:schemeClr val="phClr"/>
          </a:solidFill>
          <a:prstDash val="solid"/>
        </a:ln>
      </a:lnStyleLst>
      <a:effectStyleLst>
        <a:effectStyle>
          <a:effectLst>
            <a:outerShdw blurRad="40000" dir="5400000" dist="20000" rotWithShape="0">
              <a:srgbClr val="000000">
                <a:alpha val="38000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"/>
              </a:srgbClr>
            </a:outerShdw>
          </a:effectLst>
        </a:effectStyle>
        <a:effectStyle>
          <a:effectLst>
            <a:outerShdw blurRad="40000" dir="5400000" dist="23000" rotWithShape="0">
              <a:srgbClr val="000000">
                <a:alpha val="35000"/>
              </a:srgbClr>
            </a:outerShdw>
          </a:effectLst>
          <a:scene3d>
            <a:camera prst="orthographicFront">
              <a:rot lat="0" lon="0" rev="0"/>
            </a:camera>
            <a:lightRig dir="t" rig="threePt">
              <a:rot lat="0" lon="0" rev="1200000"/>
            </a:lightRig>
          </a:scene3d>
          <a:sp3d>
            <a:bevelT h="25400" w="63500"/>
          </a:sp3d>
        </a:effectStyle>
      </a:effectStyleLst>
      <a:bgFillStyleLst>
        <a:solidFill>
          <a:schemeClr val="phClr"/>
        </a:solidFill>
        <a:gradFill rotWithShape="1">
          <a:gsLst>
            <a:gs pos="0">
              <a:schemeClr val="phClr">
                <a:tint val="40000"/>
                <a:satMod val="350000"/>
              </a:schemeClr>
            </a:gs>
            <a:gs pos="40000">
              <a:schemeClr val="phClr">
                <a:tint val="45000"/>
                <a:shade val="99000"/>
                <a:satMod val="350000"/>
              </a:schemeClr>
            </a:gs>
            <a:gs pos="100000">
              <a:schemeClr val="phClr">
                <a:shade val="20000"/>
                <a:satMod val="255000"/>
              </a:schemeClr>
            </a:gs>
          </a:gsLst>
          <a:path path="circle">
            <a:fillToRect b="180000" l="50000" r="50000" t="-80000"/>
          </a:path>
        </a:gradFill>
        <a:gradFill rotWithShape="1">
          <a:gsLst>
            <a:gs pos="0">
              <a:schemeClr val="phClr">
                <a:tint val="80000"/>
                <a:satMod val="300000"/>
              </a:schemeClr>
            </a:gs>
            <a:gs pos="100000">
              <a:schemeClr val="phClr">
                <a:shade val="30000"/>
                <a:satMod val="200000"/>
              </a:schemeClr>
            </a:gs>
          </a:gsLst>
          <a:path path="circle">
            <a:fillToRect b="50000" l="50000" r="50000" t="50000"/>
          </a:path>
        </a:gradFill>
      </a:bgFillStyleLst>
    </a:fmtScheme>
  </a:themeElements>
  <a:objectDefaults/>
  <a:extraClrSchemeLst/>
</a:theme>
</file>

<file path=docProps/app.xml><?xml version="1.0" encoding="utf-8"?>
<Properties xmlns="http://schemas.openxmlformats.org/officeDocument/2006/extended-properties" xmlns:vt="http://schemas.openxmlformats.org/officeDocument/2006/docPropsVTypes">
  <Application>Microsoft Office PowerPoint</Application>
  <Slides>5</Slides>
  <ScaleCrop>false</ScaleCrop>
  <HeadingPairs>
    <vt:vector size="4" baseType="variant">
      <vt:variant>
        <vt:lpstr>Theme</vt:lpstr>
      </vt:variant>
      <vt:variant>
        <vt:i4>1</vt:i4>
      </vt:variant>
      <vt:variant>
        <vt:lpstr>Slide Titles</vt:lpstr>
      </vt:variant>
      <vt:variant>
        <vt:i4>1</vt:i4>
      </vt:variant>
    </vt:vector>
  </HeadingPairs>
  <TitlesOfParts>
    <vt:vector size="1" baseType="lpstr">
      <vt:lpstr>Office Theme</vt:lpstr>
    </vt:vector>
  </TitlesOfParts>
  <Company>Unknown Company</Company>
  <LinksUpToDate>false</LinksUpToDate>
  <SharedDoc>false</SharedDoc>
  <HyperlinksChanged>false</HyperlinksChanged>
  <AppVersion>12.0000</AppVersion>
</Properties>
</file>

<file path=docProps/core.xml><?xml version="1.0" encoding="utf-8"?>
<cp:coreProperties xmlns:cp="http://schemas.openxmlformats.org/package/2006/metadata/core-properties" xmlns:dc="http://purl.org/dc/elements/1.1/" xmlns:dcterms="http://purl.org/dc/terms/" xmlns:dcmitype="http://purl.org/dc/dcmitype/" xmlns:xsi="http://www.w3.org/2001/XMLSchema-instance">
  <dc:creator>Unknown Creator</dc:creator>
  <cp:lastModifiedBy>Unknown Creator</cp:lastModifiedBy>
  <dcterms:created xsi:type="dcterms:W3CDTF">2026-07-30T22:06:54Z</dcterms:created>
  <dcterms:modified xsi:type="dcterms:W3CDTF">2026-07-30T22:06:54Z</dcterms:modified>
  <dc:title>Hymn : 828</dc:title>
  <dc:description/>
  <dc:subject/>
  <cp:keywords/>
  <cp:category/>
  <cp:revision/>
  <cp:contentStatus/>
</cp:coreProperties>
</file>

<file path=docProps/custom.xml><?xml version="1.0" encoding="utf-8"?>
<Properties xmlns="http://schemas.openxmlformats.org/officeDocument/2006/custom-properties" xmlns:vt="http://schemas.openxmlformats.org/officeDocument/2006/docPropsVTypes"/>
</file>