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29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gospel of Thy grace 
My stubborn heart has won ; 
For God so loved the world, 
He gave His only Son, 
That Whosoever will believe, 
Shall everlasting life receive ! 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e serpent  lifted up  
Could life and healing give, 
So Jesus on the cross 
Bids me to look and live ; 
For  Whosoever will believe, 
Shall everlasting life receive ! 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 The soul that sinneth dies :  
My awful doom I heard ; 
I was for ever lost, 
But for Thy gracious word, 
That  Whosoever will believe, 
Shall everlasting life receive ! 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 Not to condemn the world  
The  Man of Sorrows  came ; 
But that the world might have 
Salvation through His name ; 
For  Whosoever will believe, 
Shall everlasting life receive ! 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 Lord, help my unbelief !  
Give me the peace of faith, 
To rest with childlike trust 
On what Thy gospel saith, 
That  Whosoever will believe, 
Shall everlasting life receive ! 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2026-07-30T13:04:21Z</dcterms:created>
  <dcterms:modified xsi:type="dcterms:W3CDTF">2026-07-30T13:04:21Z</dcterms:modified>
  <dc:title>Hymn : 490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