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9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ையும் மதிகேடும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காட்டும் பாதை ஒளியானது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ின் வழியானது… – 2 (ஆலோசனைக்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யின் வார்த்தையெல்லா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சப்பான நீர் ஊற்று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ொன்ன வார்த்தை இனிதானது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எப்போதும் வளமாக்குது… – 2 (ஆலோசனைக்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 கர்த்தரே, அன்பான என் தெய்வம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யோசனை வீணானது, நீர் யோசனை தாரும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 கர்த்தரே அன்பான என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யோசனைகள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மாற்றும் துன்பம் கண்டேன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கூறும் யோசனை நலமானது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சந்தோஷமே… – 2 (ஆலோசனைக்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டந்த பாதைய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2026-07-30T19:11:17Z</dcterms:created>
  <dcterms:modified xsi:type="dcterms:W3CDTF">2026-07-30T19:11:17Z</dcterms:modified>
  <dc:title>துதிப் பாடல்கள் : 339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