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களை சுமந்து செல்ல பெலன் தந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மாய் வாழ்வு வாழ துணை செய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நாளும் குறைவில்லாமல் உணவு த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ைவிடமும் உடையும் தந்து காத்து வ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்ளப்பட்ட கல்லாகக் கிடந்தேன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டுத்து என்னை பயன்படுத்தி மகிழ்கின்றீர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யோ புதுபாடல் நாவில் வை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ட்சங்களை இரட்சிக்க பயன்படுத்து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ந்து வந்த பாதைகளைத் திரும்பிப் பார்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ோடு கர்த்தாவே நன்றி சொல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சொல்கிறேன் நான் நன்றி சொல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உமக்கு நன்றி ,ராஜா உமக்கு ந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ாதையாய் அலைந்தே நான் திரிந்தேன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ாதே என்று சொல்லி அணைத்தீர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ாய் வந்த சூழ்ச்சிகளை முறியடி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 நிலையிலும் உம்மைத் துதிக்க வை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2026-06-15T08:04:01Z</dcterms:created>
  <dcterms:modified xsi:type="dcterms:W3CDTF">2026-06-15T08:04:01Z</dcterms:modified>
  <dc:title>துதிப் பாடல்கள் : 999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