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ன் என்னில் உள்ள காலம் வரையும்
நன்மை கிருபை தொடரும்
கர்த்தரின் வீட்டில் நான் களிப்புடன் துதித்து
நித்திய நாட்களாய் நிலைத்திருப்ப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னைப் புல்லுள்ள இடங்களில் மேய்த்து
அமர்ந்த தண்ணீரண்டை நடத்துகிற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ாவைத் தேற்றும் நேசரென்னை
ஆனந்தத்தால் நிறைக்கிறாரே
மகிமையின் நாமத்தினிமித்தம் அவர்
தம் நீதியின் பாதையில் நடத்துகிறார்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ப் பள்ளத்தாக்கில் நடந்திடினும்
மாபெரும் தீங்குக்கும் அஞ்சேன்
கர்த்தர் என்னோடென்றும் இருப்பதாலே
அவர் கோலும் தடியும் என்னைத் தேற்ற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ிருக்கிறாரே
தாழ்ச்சி அடியேன் என்ற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ுருக்கள் முன்பில் எனக்காக
பந்தி ஒன்றாயத்தம் செய்தார்
என்னைத் தம் எண்ணெயால் அபிஷேகித்து
என் பாத்திரம் நிரம்பியே வழியச் செய்தார்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2026-09-16T16:04:24Z</dcterms:created>
  <dcterms:modified xsi:type="dcterms:W3CDTF">2026-09-16T16:04:24Z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