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presProps" Target="presProps.xml"/>
  <Relationship Id="rId84" Type="http://schemas.openxmlformats.org/officeDocument/2006/relationships/viewProps" Target="viewProps.xml"/>
  <Relationship Id="rId8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அரமனை விசாரிப்புக்காரனும், நகர விசாரிப்புக்காரனும், மூப்பரும், பிள்ளைகளின் விசாரிப்புக்காரரும்: நாங்கள் உமது அடியார்கள், நீர் எங்களுக்குச் சொல்வதையெல்லாம் செய்வோம்; நாங்கள் ஒருவரையும் ராஜாவாக்குவதில்லை; உமது பார்வைக்குச் சம்மதியானதைச் செய்யும் என்று யெகூவுக்குச் சொல்லியனுப்ப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அரமனை விசாரிப்புக்காரனும், நகர விசாரிப்புக்காரனும், மூப்பரும், பிள்ளைகளின் விசாரிப்புக்காரரும்: நாங்கள் உமது அடியார்கள், நீர் எங்களுக்குச் சொல்வதையெல்லாம் செய்வோம்; நாங்கள் ஒருவரையும் ராஜாவாக்குவதில்லை; உமது பார்வைக்குச் சம்மதியானதைச் செய்யும் என்று யெகூவுக்குச் சொல்லியனுப்ப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அரமனை விசாரிப்புக்காரனும், நகர விசாரிப்புக்காரனும், மூப்பரும், பிள்ளைகளின் விசாரிப்புக்காரரும்: நாங்கள் உமது அடியார்கள், நீர் எங்களுக்குச் சொல்வதையெல்லாம் செய்வோம்; நாங்கள் ஒருவரையும் ராஜாவாக்குவதில்லை; உமது பார்வைக்குச் சம்மதியானதைச் செய்யும் என்று யெகூவுக்குச் சொல்லியனுப்ப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ன்: அவர்களுக்கு இரண்டாம் நிருபத்தை எழுதினான்; அதில்: நீங்கள் என் பட்சத்தில் சேர்ந்து என் சொல்லைக் கேட்பீர்களானால், உங்கள் ஆண்டவனுடைய குமாரனின் தலைகளை வாங்கி, நாளை இந்நேரத்தில் யெஸ்ரயேலுக்கு என்னிடத்தில் வாருங்கள் என்று எழுதியிருந்தது. ராஜாவின் குமாரராகிய எழுபதுபேரும் தங்களை வளர்க்கிற பட்டணத்தின் பெரிய மனுஷரோடு இரு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ன்: அவர்களுக்கு இரண்டாம் நிருபத்தை எழுதினான்; அதில்: நீங்கள் என் பட்சத்தில் சேர்ந்து என் சொல்லைக் கேட்பீர்களானால், உங்கள் ஆண்டவனுடைய குமாரனின் தலைகளை வாங்கி, நாளை இந்நேரத்தில் யெஸ்ரயேலுக்கு என்னிடத்தில் வாருங்கள் என்று எழுதியிருந்தது. ராஜாவின் குமாரராகிய எழுபதுபேரும் தங்களை வளர்க்கிற பட்டணத்தின் பெரிய மனுஷரோடு இரு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ன்: அவர்களுக்கு இரண்டாம் நிருபத்தை எழுதினான்; அதில்: நீங்கள் என் பட்சத்தில் சேர்ந்து என் சொல்லைக் கேட்பீர்களானால், உங்கள் ஆண்டவனுடைய குமாரனின் தலைகளை வாங்கி, நாளை இந்நேரத்தில் யெஸ்ரயேலுக்கு என்னிடத்தில் வாருங்கள் என்று எழுதியிருந்தது. ராஜாவின் குமாரராகிய எழுபதுபேரும் தங்களை வளர்க்கிற பட்டணத்தின் பெரிய மனுஷரோடு இருந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ன்: அவர்களுக்கு இரண்டாம் நிருபத்தை எழுதினான்; அதில்: நீங்கள் என் பட்சத்தில் சேர்ந்து என் சொல்லைக் கேட்பீர்களானால், உங்கள் ஆண்டவனுடைய குமாரனின் தலைகளை வாங்கி, நாளை இந்நேரத்தில் யெஸ்ரயேலுக்கு என்னிடத்தில் வாருங்கள் என்று எழுதியிருந்தது. ராஜாவின் குமாரராகிய எழுபதுபேரும் தங்களை வளர்க்கிற பட்டணத்தின் பெரிய மனுஷரோடு இ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நிருபம் அவர்களிடத்தில் வந்தபோது, அவர்கள் ராஜாவின் குமாரராகிய எழுபதுபேரையும் பிடித்து வெட்டி, அவர்கள் தலைகளைக் கூடைகளில் வைத்து, யெஸ்ரயேலிலிருக்கிற அவனிடத்திற்கு அனுப்ப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நிருபம் அவர்களிடத்தில் வந்தபோது, அவர்கள் ராஜாவின் குமாரராகிய எழுபதுபேரையும் பிடித்து வெட்டி, அவர்கள் தலைகளைக் கூடைகளில் வைத்து, யெஸ்ரயேலிலிருக்கிற அவனிடத்திற்கு அனுப்ப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ுப்பப்பட்ட ஆள் வந்து: ராஜகுமாரரின் தலைகளைக் கொண்டுவந்தார்கள் என்று அவனுக்கு அறிவித்தபோது, அவன் விடியற்காலமட்டும் அவைகளை ஒலிமுகவாசலில் இரண்டு குவியலாகக் குவித்து வையுங்கள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ாபுக்குச் சமாரியாவிலே எழுபது குமாரர் இருந்தபடியினால், யெகூ சமாரியாவிலிருக்கிற யெஸ்ரயேலின் பிரபுக்களாகிய மூப்பரிடத்துக்கும், ஆகாபுடைய பிள்ளைகளை வளர்க்கிறவர்களிடத்துக்கும் நிருபங்களை எழுதியனுப்ப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ுப்பப்பட்ட ஆள் வந்து: ராஜகுமாரரின் தலைகளைக் கொண்டுவந்தார்கள் என்று அவனுக்கு அறிவித்தபோது, அவன் விடியற்காலமட்டும் அவைகளை ஒலிமுகவாசலில் இரண்டு குவியலாகக் குவித்து வையுங்கள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றுநாள் காலமே அவன் வெளியே வந்து நின்று, சகல ஜனங்களையும் நோக்கி: நீங்கள் நீதிமான்களல்லவா? இதோ, என் ஆண்டவனுக்கு விரோதமாகக் கட்டுப்பாடுபண்ணி அவனைக் கொன்றுபோட்டேனே; ஆனாலும் இவர்கள் எல்லாரையும் கொன்றவன் யார்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றுநாள் காலமே அவன் வெளியே வந்து நின்று, சகல ஜனங்களையும் நோக்கி: நீங்கள் நீதிமான்களல்லவா? இதோ, என் ஆண்டவனுக்கு விரோதமாகக் கட்டுப்பாடுபண்ணி அவனைக் கொன்றுபோட்டேனே; ஆனாலும் இவர்கள் எல்லாரையும் கொன்றவன் யார்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 கர்த்தர் ஆகாபின் குடும்பத்தாருக்கு விரோதமாகச் சொன்ன கர்த்தருடைய வார்த்தைகளில் ஒன்றும் தரையிலே விழவில்லை என்பதை அறிந்து கொள்ளுங்கள்; கர்த்தர் தம்முடைய ஊழியக்காரனாகிய எலியாவைக்கொண்டு சொன்னதைச் செய்தார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 கர்த்தர் ஆகாபின் குடும்பத்தாருக்கு விரோதமாகச் சொன்ன கர்த்தருடைய வார்த்தைகளில் ஒன்றும் தரையிலே விழவில்லை என்பதை அறிந்து கொள்ளுங்கள்; கர்த்தர் தம்முடைய ஊழியக்காரனாகிய எலியாவைக்கொண்டு சொன்னதைச் செய்தார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ெஸ்ரயேலிலும் ஆகாபின் குடும்பத்தாரில் மீதியான யாவரையும், அவனுக்கு இருந்த எல்லா மந்திரிகளையும், அவனைச்சேர்ந்த மனுஷரையும், அவனுடைய ஆசாரியர்களையும், அவனுக்கு ஒருவரையும் மீதியாக வைக்காதபடிக்கு யெகூ கொன்றுபோ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ெஸ்ரயேலிலும் ஆகாபின் குடும்பத்தாரில் மீதியான யாவரையும், அவனுக்கு இருந்த எல்லா மந்திரிகளையும், அவனைச்சேர்ந்த மனுஷரையும், அவனுடைய ஆசாரியர்களையும், அவனுக்கு ஒருவரையும் மீதியாக வைக்காதபடிக்கு யெகூ கொன்றுபோட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வன் எழுந்து சமாரியாவுக்குப் போகப் புறப்பட்டான்; வழியிலே அவன் ஆட்டுமயிர் கத்தரிக்கிற மேய்ப்பரின் ஊர் இருக்கும் இடத்துக்கு வந்தபோ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ின் ராஜாவாகிய அகசியாவின் சகோதரரை அங்கே கண்டு, நீங்கள் யார் என்று கேட்டான். அவர்கள்: நாங்கள் அகசியாவின் சகோதரர்; நாங்கள் ராஜாவின் பிள்ளைகளையும் ராஜஸ்திரீயின் பிள்ளைகளையும் வினவுகிறதற்குப் போகிறோம் என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ின் ராஜாவாகிய அகசியாவின் சகோதரரை அங்கே கண்டு, நீங்கள் யார் என்று கேட்டான். அவர்கள்: நாங்கள் அகசியாவின் சகோதரர்; நாங்கள் ராஜாவின் பிள்ளைகளையும் ராஜஸ்திரீயின் பிள்ளைகளையும் வினவுகிறதற்குப் போகிறோம் என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ாபுக்குச் சமாரியாவிலே எழுபது குமாரர் இருந்தபடியினால், யெகூ சமாரியாவிலிருக்கிற யெஸ்ரயேலின் பிரபுக்களாகிய மூப்பரிடத்துக்கும், ஆகாபுடைய பிள்ளைகளை வளர்க்கிறவர்களிடத்துக்கும் நிருபங்களை எழுதியனுப்ப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ின் ராஜாவாகிய அகசியாவின் சகோதரரை அங்கே கண்டு, நீங்கள் யார் என்று கேட்டான். அவர்கள்: நாங்கள் அகசியாவின் சகோதரர்; நாங்கள் ராஜாவின் பிள்ளைகளையும் ராஜஸ்திரீயின் பிள்ளைகளையும் வினவுகிறதற்குப் போகிறோம்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: இவர்களை உயிரோடே பிடியுங்கள் என்றான்; அவர்களை உயிரோடே பிடித்து, நாற்பத்திரண்டு பேர்களாகிய அவர்களை ஆட்டுமயிர் கத்தரிக்கிற துரவண்டையிலே வெட்டிப் போட்டார்கள்; அவர்களில் ஒருவனையும் அவன் மீதியாக விடவ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: இவர்களை உயிரோடே பிடியுங்கள் என்றான்; அவர்களை உயிரோடே பிடித்து, நாற்பத்திரண்டு பேர்களாகிய அவர்களை ஆட்டுமயிர் கத்தரிக்கிற துரவண்டையிலே வெட்டிப் போட்டார்கள்; அவர்களில் ஒருவனையும் அவன் மீதியாக விடவ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அவ்விடம் விட்டுப் புறப்பட்ட போது, தனக்கு எதிர்ப்பட்ட ரேகாபின் குமாரனாகிய யோனதாபைச் சந்தித்து, அவனை உபசரித்து: என் இருதயம் உன் இருதயத்தோடே செம்மையாய் இருக்கிறதுபோல உன் இருதயமும் செம்மையாயிருக்கிறதா என்று கேட்டான். அதற்கு யோனதாப்: அப்படியே இருக்கிறது என்றான்; அப்படியிருக்கிறதானால், உன் கையைத் தா என்று சொன்னான்; அவன் தன் கையைக் கொடுத்தபோது, அவனைத் தன்னிடத்தில் இரதத்தின்மேல் ஏறிவரச் சொல்ல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அவ்விடம் விட்டுப் புறப்பட்ட போது, தனக்கு எதிர்ப்பட்ட ரேகாபின் குமாரனாகிய யோனதாபைச் சந்தித்து, அவனை உபசரித்து: என் இருதயம் உன் இருதயத்தோடே செம்மையாய் இருக்கிறதுபோல உன் இருதயமும் செம்மையாயிருக்கிறதா என்று கேட்டான். அதற்கு யோனதாப்: அப்படியே இருக்கிறது என்றான்; அப்படியிருக்கிறதானால், உன் கையைத் தா என்று சொன்னான்; அவன் தன் கையைக் கொடுத்தபோது, அவனைத் தன்னிடத்தில் இரதத்தின்மேல் ஏறிவரச் சொல்ல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அவ்விடம் விட்டுப் புறப்பட்ட போது, தனக்கு எதிர்ப்பட்ட ரேகாபின் குமாரனாகிய யோனதாபைச் சந்தித்து, அவனை உபசரித்து: என் இருதயம் உன் இருதயத்தோடே செம்மையாய் இருக்கிறதுபோல உன் இருதயமும் செம்மையாயிருக்கிறதா என்று கேட்டான். அதற்கு யோனதாப்: அப்படியே இருக்கிறது என்றான்; அப்படியிருக்கிறதானால், உன் கையைத் தா என்று சொன்னான்; அவன் தன் கையைக் கொடுத்தபோது, அவனைத் தன்னிடத்தில் இரதத்தின்மேல் ஏறிவரச் சொல்லி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அவ்விடம் விட்டுப் புறப்பட்ட போது, தனக்கு எதிர்ப்பட்ட ரேகாபின் குமாரனாகிய யோனதாபைச் சந்தித்து, அவனை உபசரித்து: என் இருதயம் உன் இருதயத்தோடே செம்மையாய் இருக்கிறதுபோல உன் இருதயமும் செம்மையாயிருக்கிறதா என்று கேட்டான். அதற்கு யோனதாப்: அப்படியே இருக்கிறது என்றான்; அப்படியிருக்கிறதானால், உன் கையைத் தா என்று சொன்னான்; அவன் தன் கையைக் கொடுத்தபோது, அவனைத் தன்னிடத்தில் இரதத்தின்மேல் ஏறிவரச் சொல்ல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என்னோடே கூடவந்து கர்த்தருக்காக எனக்கு இருக்கிற பக்திவைராக்கியத்தைப் பார் என்றான்; அப்படியே இவனை அவன் இரதத்தின்மேல் ஏற்ற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சமாரியாவுக்கு வந்தபோது, கர்த்தர் எலியாவோடே சொன்ன வார்த்தையின்படியே, சமாரியாவில் ஆகாபுக்கு மீதியான யாவரையும் அழித்துத் தீருமளவும் சங்காரஞ்செய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சமாரியாவுக்கு வந்தபோது, கர்த்தர் எலியாவோடே சொன்ன வார்த்தையின்படியே, சமாரியாவில் ஆகாபுக்கு மீதியான யாவரையும் அழித்துத் தீருமளவும் சங்காரஞ்செய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ல்: உங்கள் ஆண்டவனுடைய குமாரர்கள் உங்களோடிருக்கிறார்களே; இரதங்களும், குதிரைகளும், அரணான பட்டணமும் ஆயுதங்களும் உங்களுக்கு உண்டே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யெகூ ஜனங்களையெல்லாம் கூட்டி, அவர்களை நோக்கி: ஆகாப் பாகாலைச் சேவித்தது கொஞ்சம், யெகூ அவனைச் சேவிப்பது மிகுதி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யெகூ ஜனங்களையெல்லாம் கூட்டி, அவர்களை நோக்கி: ஆகாப் பாகாலைச் சேவித்தது கொஞ்சம், யெகூ அவனைச் சேவிப்பது மிகுதி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பாகாலின் சகல தீர்க்கதரிசிகளையும், அவனுடைய சகல பணிவிடைக் காரரையும், அவனுடைய சகல ஆசாரியரையும் என்னிடத்தில் அழைப்பியுங்கள்; ஒருவனும் குறையலாகாது; நான் பாகாலுக்குப் பெரிய பலியிடப்போகிறேன்; வராதவன் எவனோ அவன் உயிரோடிருப்பதில்லை என்றான்; பாகாலின் பணிவிடைக்காரரை அழிக்கும்படி யெகூ இதைத் தந்திரமாய்ச் செய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பாகாலின் சகல தீர்க்கதரிசிகளையும், அவனுடைய சகல பணிவிடைக் காரரையும், அவனுடைய சகல ஆசாரியரையும் என்னிடத்தில் அழைப்பியுங்கள்; ஒருவனும் குறையலாகாது; நான் பாகாலுக்குப் பெரிய பலியிடப்போகிறேன்; வராதவன் எவனோ அவன் உயிரோடிருப்பதில்லை என்றான்; பாகாலின் பணிவிடைக்காரரை அழிக்கும்படி யெகூ இதைத் தந்திரமாய்ச் செய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பாகாலின் சகல தீர்க்கதரிசிகளையும், அவனுடைய சகல பணிவிடைக் காரரையும், அவனுடைய சகல ஆசாரியரையும் என்னிடத்தில் அழைப்பியுங்கள்; ஒருவனும் குறையலாகாது; நான் பாகாலுக்குப் பெரிய பலியிடப்போகிறேன்; வராதவன் எவனோ அவன் உயிரோடிருப்பதில்லை என்றான்; பாகாலின் பணிவிடைக்காரரை அழிக்கும்படி யெகூ இதைத் தந்திரமாய்ச் செய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காலுக்குப் பண்டிகையின் ஆசரிப்பைக் கூறுங்கள் என்று யெகூ சொன்னான்; அப்படியே கூறின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ெகூ இஸ்ரவேல் தேசமெங்கும் அதைச் சொல்லியனுப்பினபடியினால், பாகாலின் பணிவிடைக்காரர் எல்லாரும் வந்தார்கள்; வராதவன் ஒருவனுமில்லை; அவர்கள் பாகாலின் கோவிலுக்குள் பிரவேசித்ததினால் பாகாலின் கோவில் நாற்சாரியும் நிறைந்த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ெகூ இஸ்ரவேல் தேசமெங்கும் அதைச் சொல்லியனுப்பினபடியினால், பாகாலின் பணிவிடைக்காரர் எல்லாரும் வந்தார்கள்; வராதவன் ஒருவனுமில்லை; அவர்கள் பாகாலின் கோவிலுக்குள் பிரவேசித்ததினால் பாகாலின் கோவில் நாற்சாரியும் நிறைந்த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ெகூ இஸ்ரவேல் தேசமெங்கும் அதைச் சொல்லியனுப்பினபடியினால், பாகாலின் பணிவிடைக்காரர் எல்லாரும் வந்தார்கள்; வராதவன் ஒருவனுமில்லை; அவர்கள் பாகாலின் கோவிலுக்குள் பிரவேசித்ததினால் பாகாலின் கோவில் நாற்சாரியும் நிறைந்தி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அவன், வஸ்திரசாலை விசாரிப்புக்காரனை நோக்கி: பாகாலின் பணிவிடைக்காரருக்கெல்லாம் வஸ்திரங்களை எடுத்துக்கொண்டுவா என்றான்; அவர்களுக்கு வஸ்திரங்களை எடுத்துக்கொண்டு வந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ல்: உங்கள் ஆண்டவனுடைய குமாரர்கள் உங்களோடிருக்கிறார்களே; இரதங்களும், குதிரைகளும், அரணான பட்டணமும் ஆயுதங்களும் உங்களுக்கு உண்ட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அவன், வஸ்திரசாலை விசாரிப்புக்காரனை நோக்கி: பாகாலின் பணிவிடைக்காரருக்கெல்லாம் வஸ்திரங்களை எடுத்துக்கொண்டுவா என்றான்; அவர்களுக்கு வஸ்திரங்களை எடுத்துக்கொண்டு வ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யெகூ: ரேகாபின் குமாரனாகிய யோனதாபோடுங்கூடப் பாகாலின் கோவிலுக்குள் பிரவேசித்து, பாகாலின் பணிவிடைக்காரரை நோக்கி: பாகாலின் ஊழியக்காரரை அல்லாமல் கர்த்தரின் ஊழியக்காரரில் ஒருவரும் இங்கே உங்களோடு இராதபடிக்குத் திட்டமாய்ப் பாருங்கள்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யெகூ: ரேகாபின் குமாரனாகிய யோனதாபோடுங்கூடப் பாகாலின் கோவிலுக்குள் பிரவேசித்து, பாகாலின் பணிவிடைக்காரரை நோக்கி: பாகாலின் ஊழியக்காரரை அல்லாமல் கர்த்தரின் ஊழியக்காரரில் ஒருவரும் இங்கே உங்களோடு இராதபடிக்குத் திட்டமாய்ப் பாருங்கள்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யெகூ: ரேகாபின் குமாரனாகிய யோனதாபோடுங்கூடப் பாகாலின் கோவிலுக்குள் பிரவேசித்து, பாகாலின் பணிவிடைக்காரரை நோக்கி: பாகாலின் ஊழியக்காரரை அல்லாமல் கர்த்தரின் ஊழியக்காரரில் ஒருவரும் இங்கே உங்களோடு இராதபடிக்குத் திட்டமாய்ப் பாருங்கள்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பலிகளையும் சர்வாங்க தகனங்களையும் செலுத்த உட்பிரவேசித்த பின்பு, யெகூ வெளியிலே எண்பது பேரைத் தனக்கு ஆயத்தமாக வைத்து: நான் உங்கள் கையில் ஒப்புவிக்கிற மனுஷரில் ஒருவனை எவன் தப்பவிடுகிறானோ அவனுடைய ஜீவனுக்குப் பதிலாக அவனைத் தப்பவிட்டவனுடைய ஜீவன் ஈடாயிருக்கும்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பலிகளையும் சர்வாங்க தகனங்களையும் செலுத்த உட்பிரவேசித்த பின்பு, யெகூ வெளியிலே எண்பது பேரைத் தனக்கு ஆயத்தமாக வைத்து: நான் உங்கள் கையில் ஒப்புவிக்கிற மனுஷரில் ஒருவனை எவன் தப்பவிடுகிறானோ அவனுடைய ஜீவனுக்குப் பதிலாக அவனைத் தப்பவிட்டவனுடைய ஜீவன் ஈடாயிருக்கும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பலிகளையும் சர்வாங்க தகனங்களையும் செலுத்த உட்பிரவேசித்த பின்பு, யெகூ வெளியிலே எண்பது பேரைத் தனக்கு ஆயத்தமாக வைத்து: நான் உங்கள் கையில் ஒப்புவிக்கிற மனுஷரில் ஒருவனை எவன் தப்பவிடுகிறானோ அவனுடைய ஜீவனுக்குப் பதிலாக அவனைத் தப்பவிட்டவனுடைய ஜீவன் ஈடாயிருக்கும்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ர்வாங்க தகனபலியிட்டுத் தீர்ந்த போது, யெகூ சேவகரையும் சேர்வைக்காரரையும் நோக்கி: உள்ளேபோய், அவர்களை வெட்டிப்போடுங்கள்; ஒருவரையும் வெளியே விடவேண்டாம் என்றான்; அப்படியே பட்டயக்கருக்கினால் சேவகரும் சேர்வைக்காரரும் அவர்களை வெட்டி எறிந்துபோட்டு, பாகால் கோவிலைச் சேர்ந்த ஸ்தலம் எங்கும்போய்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ர்வாங்க தகனபலியிட்டுத் தீர்ந்த போது, யெகூ சேவகரையும் சேர்வைக்காரரையும் நோக்கி: உள்ளேபோய், அவர்களை வெட்டிப்போடுங்கள்; ஒருவரையும் வெளியே விடவேண்டாம் என்றான்; அப்படியே பட்டயக்கருக்கினால் சேவகரும் சேர்வைக்காரரும் அவர்களை வெட்டி எறிந்துபோட்டு, பாகால் கோவிலைச் சேர்ந்த ஸ்தலம் எங்கும்போய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ர்வாங்க தகனபலியிட்டுத் தீர்ந்த போது, யெகூ சேவகரையும் சேர்வைக்காரரையும் நோக்கி: உள்ளேபோய், அவர்களை வெட்டிப்போடுங்கள்; ஒருவரையும் வெளியே விடவேண்டாம் என்றான்; அப்படியே பட்டயக்கருக்கினால் சேவகரும் சேர்வைக்காரரும் அவர்களை வெட்டி எறிந்துபோட்டு, பாகால் கோவிலைச் சேர்ந்த ஸ்தலம் எங்கும்போய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இந்த நிருபம் உங்களிடத்தில் வரும்போது நீங்கள் உங்கள் ஆண்டவனுடைய குமாரரில் உத்தமமும் செம்மையுமாயிருக்கிறவனைப் பார்த்து, அவனை அவன் தகப்பனுடைய சிங்காசனத்தின்மேல் வைத்து, உங்கள் ஆண்டவனுடைய குடும்பத்துக்காக யுத்தம்பண்ணுங்கள் என்று எழுதியிருந்தது: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ர்வாங்க தகனபலியிட்டுத் தீர்ந்த போது, யெகூ சேவகரையும் சேர்வைக்காரரையும் நோக்கி: உள்ளேபோய், அவர்களை வெட்டிப்போடுங்கள்; ஒருவரையும் வெளியே விடவேண்டாம் என்றான்; அப்படியே பட்டயக்கருக்கினால் சேவகரும் சேர்வைக்காரரும் அவர்களை வெட்டி எறிந்துபோட்டு, பாகால் கோவிலைச் சேர்ந்த ஸ்தலம் எங்கும்போய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கால் கோவில் விக்கிரகங்களை வெளியே எடுத்துவந்து, அவைகளைத் தீக்கொளுத்தி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ாகாலின் சிலையைத் தகர்த்து, பாகாலின் கோவிலை இடித்து, அதை இந்நாள்வரைக்கும் இருக்கிறதுபோல மலஜலாதி இடமாக்கின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ாகாலின் சிலையைத் தகர்த்து, பாகாலின் கோவிலை இடித்து, அதை இந்நாள்வரைக்கும் இருக்கிறதுபோல மலஜலாதி இடமாக்கின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டியே யெகூ பாகாலை இஸ்ரவேலில் இராதபடிக்கு அழித்துப்போட்ட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னாலும் பெத்தேலிலும் தாணிலும் வைத்த பொற்கன்றுக்குட்டிகளால், இஸ்ரவேலைப் பாவஞ்செய்யப்பண்ணின நேபாத்தின் குமாரனாகிய யெரொபெயாமின் பாவங்களை யெகூ விட்டு விலகவில்லை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னாலும் பெத்தேலிலும் தாணிலும் வைத்த பொற்கன்றுக்குட்டிகளால், இஸ்ரவேலைப் பாவஞ்செய்யப்பண்ணின நேபாத்தின் குமாரனாகிய யெரொபெயாமின் பாவங்களை யெகூ விட்டு விலகவில்லை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யெகூவை நோக்கி: என் பார்வைக்குச் செம்மையானதை நீ நன்றாய்ச் செய்து, என் இருதயத்தில் இருந்தபடியெல்லாம் ஆகாபின் குடும்பத்துக்குச் செய்தபடியினால், உன் குமாரர் இஸ்ரவேலுடைய சிங்காசனத்தின்மேல் நாலு தலைமுறையாக வீற்றிருப்பார்கள் என்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யெகூவை நோக்கி: என் பார்வைக்குச் செம்மையானதை நீ நன்றாய்ச் செய்து, என் இருதயத்தில் இருந்தபடியெல்லாம் ஆகாபின் குடும்பத்துக்குச் செய்தபடியினால், உன் குமாரர் இஸ்ரவேலுடைய சிங்காசனத்தின்மேல் நாலு தலைமுறையாக வீற்றிருப்பார்கள் என்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யெகூவை நோக்கி: என் பார்வைக்குச் செம்மையானதை நீ நன்றாய்ச் செய்து, என் இருதயத்தில் இருந்தபடியெல்லாம் ஆகாபின் குடும்பத்துக்குச் செய்தபடியினால், உன் குமாரர் இஸ்ரவேலுடைய சிங்காசனத்தின்மேல் நாலு தலைமுறையாக வீற்றிருப்பார்கள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இந்த நிருபம் உங்களிடத்தில் வரும்போது நீங்கள் உங்கள் ஆண்டவனுடைய குமாரரில் உத்தமமும் செம்மையுமாயிருக்கிறவனைப் பார்த்து, அவனை அவன் தகப்பனுடைய சிங்காசனத்தின்மேல் வைத்து, உங்கள் ஆண்டவனுடைய குடும்பத்துக்காக யுத்தம்பண்ணுங்கள் என்று எழுதியிருந்தது: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னாலும் யெகூ இஸ்ரவேலின் தேவனுடைய கர்த்தரின் நியாயப்பிரமாணத்தின்படி தன் முழு இருதயத்தோடும் நடக்கக் கவலைப்படவில்லை; இஸ்ரவேலைப் பாவஞ்செய்யப்பண்ணின யெரொபெயாமின் பாவங்களை விட்டு அவன் விலகவும் இல்லை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னாலும் யெகூ இஸ்ரவேலின் தேவனுடைய கர்த்தரின் நியாயப்பிரமாணத்தின்படி தன் முழு இருதயத்தோடும் நடக்கக் கவலைப்படவில்லை; இஸ்ரவேலைப் பாவஞ்செய்யப்பண்ணின யெரொபெயாமின் பாவங்களை விட்டு அவன் விலகவும் இல்லை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நாட்கள் முதல் கர்த்தர் இஸ்ரவேலைக் குறைந்துபோகப்பண்ணினார்; ஆசகேல் அவர்களை இஸ்ரவேலின் எல்லைகளிலெல்லாம் முறிய அடித்து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நாட்கள் முதல் கர்த்தர் இஸ்ரவேலைக் குறைந்துபோகப்பண்ணினார்; ஆசகேல் அவர்களை இஸ்ரவேலின் எல்லைகளிலெல்லாம் முறிய அடித்து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ோர்தான் துவக்கிக் கிழக்கிலுள்ள அர்னோன் நதிக்குச் சமீபமான ஆரோவேர் முதற்கொண்டிருக்கிற கீலேயாத்திலும் பாசானிலுமுள்ள காதியர், ரூபேனியர், மனாசேயர் இவர்களுடைய தேசமாகிய கீலேயாத் முழுவதையும் முறிய அடித்த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ோர்தான் துவக்கிக் கிழக்கிலுள்ள அர்னோன் நதிக்குச் சமீபமான ஆரோவேர் முதற்கொண்டிருக்கிற கீலேயாத்திலும் பாசானிலுமுள்ள காதியர், ரூபேனியர், மனாசேயர் இவர்களுடைய தேசமாகிய கீலேயாத் முழுவதையும் முறிய அடித்த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ெகூவின் மற்ற வர்த்தமானங்களும், அவன் செய்தவை யாவும், அவனுடைய எல்லா வல்லமையும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ெகூவின் மற்ற வர்த்தமானங்களும், அவன் செய்தவை யாவும், அவனுடைய எல்லா வல்லமையும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யெகூ தன் பிதாக்களோடே நித்திரையடைந்தபின், அவனைச் சமாரியாவில் அடக்கம்பண்ணினார்கள்; அவன் ஸ்தானத்தில் அவன் குமாரனாகிய யோவாகாஸ் ராஜாவான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யெகூ தன் பிதாக்களோடே நித்திரையடைந்தபின், அவனைச் சமாரியாவில் அடக்கம்பண்ணினார்கள்; அவன் ஸ்தானத்தில் அவன் குமாரனாகிய யோவாகாஸ் ராஜாவா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மிகவும் பயந்து: இதோ, இரண்டு ராஜாக்கள் அவனுக்கு முன்பாக நிற்கவில்லையே; நாங்கள் எப்படி நிற்போம் என்ற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யெகூ சமாரியாவிலே இஸ்ரவேலின்மேல் ராஜ்யபாரம்பண்ணின நாட்கள் இருபத்தெட்டு வருஷ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மிகவும் பயந்து: இதோ, இரண்டு ராஜாக்கள் அவனுக்கு முன்பாக நிற்கவில்லையே; நாங்கள் எப்படி நிற்போம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that was over the house, and he that was over the city, the elders also, and the bring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of the children, sent to Jehu, saying, We are your servants, and will do all that you shall b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; we will not make any king: do you that which is good in yours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he wrote a letter the second time to them, saying, If all of you be mine, and if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hearken unto my voice, take all of you the heads of the men your master's sons, and come to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Jezreel by tomorrow this time. Now the king's sons, being seventy persons, were with the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n of the city, which brought them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t came to pass, when the letter came to them, that they took the king's sons, and sl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ty persons, and put their heads in baskets, and sent him them to Jezre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re came a messenger, and told him, saying, They have brought the heads of the king's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hab had seventy sons in Samaria. And Jehu wrote letters, and sent to Samaria,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aid, Lay all of you them in two heaps at the entering in of the gate until the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t came to pass in the morning, that he went out, and stood, and said to all the people,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be righteous: behold, I conspired against my master, and slew him: but who slew all the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Know now that there shall fall unto the earth nothing of the word of the LORD, which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ke concerning the house of Ahab: for the LORD has done that which he spoke by his servant Elij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o Jehu slew all that remained of the house of Ahab in Jezreel, and all his great men,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sfolks, and his priests, until he left him none remai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arose and departed, and came to Samaria. And as he was at the shearing house in the w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Jehu met with the brethren of Ahaziah king of Judah, and said, Who are all of you?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swered, We are the brethren of Ahaziah; and we go down to salute the children of the king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ulers of Jezreel, to the elders, and to them that brought up Ahab's childre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the qu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said, Take them alive. And they took them alive, and slew them at the pit of the shea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even two and forty men; neither left he any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he was departed thence, he lighted on Jehonadab the son of Rechab coming to meet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aluted him, and said to him, Is yours heart right, as my heart is with your heart?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honadab answered, It is. If it be, give me yours hand. And he gave him his hand; and he took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to him into the chari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said, Come with me, and see my zeal for the LORD. So they made him ride in his chari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when he came to Samaria, he slew all that remained unto Ahab in Samaria, till he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ed him, according to the saying of the LORD, which he spoke to Elij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Now as soon as this letter comes to you, seeing your master's sons are with you, and there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Jehu gathered all the people together, and said unto them, Ahab served Baal a little;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hu shall serve him mu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Now therefore call unto me all the prophets of Baal, all his servants, and all his priests;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ne be lacking: for I have a great sacrifice to do to Baal; whosoever shall be lacking,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live. But Jehu did it in subtlety, to the intent that he might destroy the worshippers of Ba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Jehu said, Proclaim a solemn assembly for Baal. And they proclaime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Jehu sent through all Israel: and all the worshippers of Baal came, so that there was not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left that came not. And they came into the house of Baal; and the house of Baal was full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end to an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said unto him that was over the vestry, Bring forth vestments for all the worshipp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you chariots and horses, a fenced city also, and armou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al. And he brought them forth vest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Jehu went, and Jehonadab the son of Rechab, into the house of Baal, and said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shippers of Baal, Search, and look that there be here with you none of the servants of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the worshippers of Baal on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when they went in to offer sacrifices and burnt offerings, Jehu appointed fourscore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out, and said, If any of the men whom I have brought into your hands escape, he that lets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, his life shall be for the life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t came to pass, as soon as he had made an end of offering the burnt offering, that Jeh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to the guard and to the captains, Go in, and slay them; let none come forth. And they stro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with the edge of the sword; and the guard and the captains cast them out, and went to the c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ook even out the best and fittest of your master's sons, and set him on his father's thron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house of Ba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y brought forth the images out of the house of Baal, and burn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y brake down the image of Baal, and brake down the house of Baal, and made it a dra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us Jehu destroyed Baal out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Nevertheless from the sins of Jeroboam the son of Nebat, who made Israel to sin, Jehu depar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from after them, to know, the golden calves that were in Bethel, and that were in 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LORD said unto Jehu, Because you have done well in executing that which is right in m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s, and have done unto the house of Ahab according to all that was in mine heart, your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urth generation shall sit on the thron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ght for your master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But Jehu took no heed to walk in the law of the LORD God of Israel with all his heart: for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parted not from the sins of Jeroboam, which made Israel to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In those days the LORD began to cut Israel short: and Hazael stroke them in all the coas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From Jordan eastward, all the land of Gilead, the Gadites, and the Reubenite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assites, from Aroer, which is by the river Arnon, even Gilead and Bash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Now the rest of the acts of Jehu, and all that he did, and all his might, are they not writt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book of the chronicles of the kings of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Jehu slept with his fathers: and they buried him in Samaria. And Jehoahaz his son reign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they were exceedingly afraid, and said, Behold, two kings stood not before him: how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the time that Jehu reigned over Israel in Samaria was twenty and eight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we st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2026-07-18T18:07:38Z</dcterms:created>
  <dcterms:modified xsi:type="dcterms:W3CDTF">2026-07-18T18:07:38Z</dcterms:modified>
  <dc:title>2 இராஜாக்கள்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