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presProps" Target="presProps.xml"/>
  <Relationship Id="rId17" Type="http://schemas.openxmlformats.org/officeDocument/2006/relationships/viewProps" Target="viewProps.xml"/>
  <Relationship Id="rId1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86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மா கொடிய சாவதின் வலிமை நீக்கியே, - இந்த
மண்டலத்தி னின்றுயிர்த் தவர் விண்டலஞ் சென்றார்;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! வாரும் நாம் எல்லாரும் கூடி,
மகிழ் கொண்டாடுவோம்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பாவிகட் காய்ப் பரனிடம் பரிந்து வேண்டியே – அவர்
பட்சம் வைத் துறும் தொழும்பரை ரட்சை செய்கிறா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! வாரும் நாம் எல்லாரும் கூடி,
மகிழ் கொண்டாடுவோம்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! வாரும் நாம் எல்லாரும் கூடி,
மகிழ் கொண்டாடுவோம்! – சற்றும்
மாசிலா நம் யேசு நாதரை
வாழ்த்திப் பாடுவ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! வாரும் நாம் எல்லாரும் கூடி,
மகிழ் கொண்டாடுவோம்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தாரகம் அற்ற ஏழைகள் தழைக்க நாயனார் - இந்தத்
தாரணியிலே மனுடவ தாரம் ஆயினா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! வாரும் நாம் எல்லாரும் கூடி,
மகிழ் கொண்டாடுவோம்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மா பதவியை இழந்து வறியர் ஆன நாம் - அங்கே
மாட்சி உற வேண்டியே அவர் தாழ்ச்சி ஆயினா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! வாரும் நாம் எல்லாரும் கூடி,
மகிழ் கொண்டாடுவோம்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ஞானமதில் அவர்க்கிணை நண்பர் யாருளர் - பாரும்
நம் உயிரை மீட்கவே அவர் தம் உயிர் விட்டா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! வாரும் நாம் எல்லாரும் கூடி,
மகிழ் கொண்டாடுவோம்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2026-06-15T08:32:19Z</dcterms:created>
  <dcterms:modified xsi:type="dcterms:W3CDTF">2026-06-15T08:32:19Z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