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876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ாய் இன்பக் கானான் ஏகிடுவேன்
தூய பிதாவின் முகம் தரிசிப்பேன்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ளுக்கு நாள் அற்புதமாய் என்னைத் தாங்கிடும்
நாதன் இயேசு என்னோடிருப்பார் 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  சேற்றினின்றென்னைத் தூக்கியெடுத்து 
மாற்றியே உள்ளம் புதிதாக்கினாரே 
கல்லான என் உள்ளம் உருக்கின கல்வாரியைக்
கண்டு நன்றியுடன் பாடிடுவேன் --- ஆனந்தமாய்
2.   வாலிப நாளில் இயேசுவைக் கண்டேன் 
வாஞ்சையுடன் என்னைத் தேடி வந்தார்
எதற்குமே உதவா என்னையும் கண்டெடுத்தார்
இயேசுவின் அன்பை நான் என் சொல்லுவேன் --- ஆனந்தமாய்
3.  கர்த்தரின் சித்தம் செய்திட நித்தம்
தத்தம் செய்தே என்னை அர்ப்பணித்தேன்
இயேசு அல்லால் ஆசை இப்பூவினில் வேறே இல்லை
என்றும் எனக்கவர் ஆதரவே --- ஆனந்தமாய் 
4.  உம்மைப் பின் சென்று ஊழியம் செய்து
உம்பாதம் சேர வாஞ்சிக்கிறேன்
தாரும் தேவா ஏழைக்கும் மாறாத உம் கிருபை
கண் பாரும் என்றும் நான் உம் அடிமை --- ஆனந்தமாய்
5.  தேற்றிடுதே உம் வாக்குகள் என்னை
ஆற்றிடுதே உந்தன் சமூகமே
பெலத்தின் மேல் பெலனடைந்து நான் சேருவேன்
பேரின்ப சீயோனில் வாழ்ந்திடுவேன் --- ஆனந்தமாய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2026-09-09T16:30:02Z</dcterms:created>
  <dcterms:modified xsi:type="dcterms:W3CDTF">2026-09-09T16:30:02Z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