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the precious love of Jesus, 
How it cheers us on our way ! 
Lightening every heavy burden,
Brightening every weary day ! 
How it sweetens every sorrow, 
Driving all our fears away ! 
How it shines out in the darkness, 
Making sunshine all the way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Yes, the precious love of Jesus 
Gives us smiles in place of tears ! 
Gives us courage in our troubles, 
Helps us conquer all our fears ! 
It will make our life worth living, 
It will help us when we die, 
Bear us safely o'er the river, 
To our home beyond the sk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must have the love of Jesus 
If I do His service here ; 
I must feel His arm beneath me, 
I must know His presence near : 
Then He'll bless me in my labour, 
Then He'll lead me in the right, 
Help me win lost souls for heaven 
Out of darkness into light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I have the love of Jesus ! 
Praise His name, I know Him well ! 
And I love to sing His praises----
Yes, I joy His love to tell ! 
Come and join me in His praises, 
Come and know His love to you, 
Come and help me in the singing 
Of the song that's ever new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2026-06-10T10:03:25Z</dcterms:created>
  <dcterms:modified xsi:type="dcterms:W3CDTF">2026-06-10T10:03:25Z</dcterms:modified>
  <dc:title>Hymn : 773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