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1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tain of purity opened for sin, 
Here may the penitent wash and be clean ; 
Jesus, Thou blessed Redeemer from woe,
Wash me, and I shall be whiter than snow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ter than snow, . . . whiter than snow ; . . . 
Wash me, Redeem - - er, and I shall be whiter 
than snow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ough I have laboured again and again, 
All my self-cleansing is utterly vain ; 
Jesus, Redeemer from sorrow and woe,
Wash me, and I shall be whiter than snow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leanse Thou the thoughts of my 
heart, I implore ;
Help me Thy light to reflect more and more ; 
Daily in loving obedience to grow, 
Wash me, and I shall be whiter than snow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iter than snow ! nothing farther I need ;
Christ is the Fountain: this only I plead ; 
Jesus, my Saviour, to Thee will T go----
Wash me, and I shall be whiter than snow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2026-06-18T09:26:43Z</dcterms:created>
  <dcterms:modified xsi:type="dcterms:W3CDTF">2026-06-18T09:26:43Z</dcterms:modified>
  <dc:title>Hymn : 572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