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7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ிக்காய் மரித்த இயேசு
மேகமீதிறங்குவார்;
கோடித் தூதர் அவரோடு
வந்து ஆரவாரிப்பார்,
அல்லேலூயா!
கர்த்தர் பூமி ஆளு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ூய வெண் சிங்காசனத்தில்
வீற்று வெளிப்படுவார்;
துன்புறுத்திச் சிலுவையில்
கொன்றோர் இயேசுவைக் காண்பார்,
திகிலோடு
மேசியா என்றறி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வர் தேகம் காயத்தோடு
அன்று காணப்படுமே,
பக்தர்கள் மகிழ்ச்சியோடு
நோக்குவார்கள் அப்போதே;
அவர் காயம்
தரும் நித்திய ரட்சிப்பை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ம்மை நித்திய ராஜனாக
மாந்தர் போற்றச் செய்திடும்;
ராஜரீகத்தை அன்பாக
தாங்கி செங்கோல் செலுத்தும்;
அல்லேலூயா!
வல்ல வேந்தே, வந்தி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2026-07-31T14:50:27Z</dcterms:created>
  <dcterms:modified xsi:type="dcterms:W3CDTF">2026-07-31T14:50:27Z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