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ே உம்மை தியானித்தால்
உள்ளம் கனியுமே;
கண்ணார உம்மைக் காணுங்கால்
பரமானந்த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னிட மீட்பர் இயேசுவின்
சீர் நாமம் போலவே;
இன் கீத நாதம் ஆய்ந்திடின்
உண்டோ இப்பாரில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நொருங்குண்ட நெஞ்சுக்கு
நம்பிக்கை ஆகுவீர்;
நீர் சாந்தமுள்ள மாந்தருக்கு
சந்தோஷம் ஈக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ேட்போர்க்கும் தேடுவோருக்கும் நீர்
ஈவீர் எந்நன்மையும்;
கண்டடைந்தோரின் பாக்கிய சீர்
யார் சொல்லமுடியும்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யேசுவின் அன்பை உணர்ந்து
மெய் பக்தர் அறிவார்;
அவ்வன்பின் ஆழம் அளந்து
மற்றோர் அறிந்தி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யேசுவே எங்கள் முத்தியும்
பேரின்பமும் நீரே;
இப்போதும் நித்திய காலமும்
நீர் எங்கள் மாட்ச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2026-07-30T15:11:55Z</dcterms:created>
  <dcterms:modified xsi:type="dcterms:W3CDTF">2026-07-30T15:11:55Z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