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's a royal banner given for display 
To the soldiers of the King ;
As an ensign fair we lift it up to-day, 
While as ransomed ones we s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ching on ! . . Marching on ! . . 
For Christ count everything but loss ; . . . 
And to crown Him King, . toil and sing, . 
'Neath the banner of the cross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the foe may rage and gather as the flood, 
Let the standard be displayed !  
And beneath its folds, as soldiers of the Lord, 
For the truth be not dismaye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ver land and sea, wherever man may dwell, 
Make the glorious tidings known : 
Of the crimson banner now the story tell,
While the Lord shall claim His own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the glory dawns----'tis drawing very near; 
It is hastening day by day-----
Then before our King the foe shall disappear,
And the Cross the world shall sway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2026-09-08T09:48:58Z</dcterms:created>
  <dcterms:modified xsi:type="dcterms:W3CDTF">2026-09-08T09:48:58Z</dcterms:modified>
  <dc:title>Hymn : 675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