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2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you had a kindness shown ? 
Pass it on ! 
'Twas not given for thee alone : 
Pass it on ! 
Let it travel down the years, 
Let it wipe another's tears, 
Till in heaven the deed appears — 
Pass it on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id you hear the loving word ? 
Pass it on ! 
Like the singing of a bird ? 
Pass it on ! 
Let its music live and grow, 
Let it cheer another's woe ; 
You have reaped what others sow — 
Pass it on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was the sunshine of a smile — 
Pass it on ! 
Staying but a little while ! 
Pass it on ! 
April beam, the little thing, 
Still it wakes the flowers of spring, 
Makes the silent birds to sing — 
Pass it on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ave you found the heavenly light ? 
Pass it on ! 
Souls are groping in the night, 
Daylight gone; 
Hold thy lighted lamp on high, 
Be a star in someone's sky ; 
He may live who else would die — 
Pass it on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Be not selfish in thy greed — 
Pass it on ! 
Look upon thy brother's need — 
Pass it on ! 
Live for self, you live in vain ; 
Live for Christ, you live again ; 
Live for Him, with Him you reign — 
Pass it on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2026-09-15T17:23:23Z</dcterms:created>
  <dcterms:modified xsi:type="dcterms:W3CDTF">2026-09-15T17:23:23Z</dcterms:modified>
  <dc:title>Hymn : 801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