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தினம் உம் அருளால் தீமைகள் வெல்லு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 மகிமை யாவும் உமக்கே செலுத்த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ஒருவனாக சேனைக்குள் பாய்ந்திடு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நீர் என் தஞ்சம் வழி நடத்தும் மேசி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 என் இரட்ச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என் கேட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ன என் கோட்ட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ருக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னே திருச்சித்தம் போல் நட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்ச்சன ப்ரவாகத்தில் தேற்றினீர் – போற்ற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ிமோச நாசங்களில் சத்தருவின் பயங்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ும்மை நான் ஜீவப்பேனே சரணம் சரணம் மேசி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2026-07-30T13:14:47Z</dcterms:created>
  <dcterms:modified xsi:type="dcterms:W3CDTF">2026-07-30T13:14:47Z</dcterms:modified>
  <dc:title>துதிப் பாடல்கள் : 910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