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714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der His wings I am safely abiding ; 
Though the night deepens and 
tempests are wild, 
Still I can trust Him ----I know He 
will keep me; 
He has redeemed me, and I am His child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der His wings, under His wings, 
Who from His love can sever ? 
Under His wings my soul shall abide, 
Safely abide for ever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Under His wings, what a refuge in sorrow !  
How the heart yearningly turns to its rest !
Often when earth has no balm for 
my healing, 
There I find comfort, and there I am blest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Under His wings, oh, what precious 
enjoyment !
There will I hide till life's trials are o'er ; 
Sheltered, protected, no evil can harm me ; 
Resting in Jesus I'm safe evermor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2026-06-18T04:00:16Z</dcterms:created>
  <dcterms:modified xsi:type="dcterms:W3CDTF">2026-06-18T04:00:16Z</dcterms:modified>
  <dc:title>Hymn : 541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