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ம்சோன்களே எழும்ப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யால் நிரம்ப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றிவரும் சிங்க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ைப்பிடித்து கிழித்த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போராக்களே விழித்த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பவாசித்து ஜெயித்த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ஸ்தர்களே கூட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களை பகலாக்க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காலையில் காத்திரு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த்தால் நிரம்ப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க்காளம் ஊ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ுபோல பெலனட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ாய் பற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ை தக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நாமம் உயர்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க் கொடி ஏ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தியோன்களே புறப்ப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களை துரத்த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பங்களை ஏந்திடுங்கள் – தெரு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ுவாய் நுழைந்த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2026-07-30T11:21:48Z</dcterms:created>
  <dcterms:modified xsi:type="dcterms:W3CDTF">2026-07-30T11:21:48Z</dcterms:modified>
  <dc:title>துதிப் பாடல்கள் : 813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