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னத்தின் கீழே ஜீவசுவாசமுள்ள சகல மாம்ச ஜந்துக்களையும் அழிக்க நான் பூமியின்மேல் ஜலப்பிரளயத்தை வரப்பண்ணுவேன்; பூமியிலுள்ள யாவும் மாண்டுப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னத்தின் கீழே ஜீவசுவாசமுள்ள சகல மாம்ச ஜந்துக்களையும் அழிக்க நான் பூமியின்மேல் ஜலப்பிரளயத்தை வரப்பண்ணுவேன்; பூமியிலுள்ள யாவும் மாண்டு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ன்னுடனே என் உடன்படிக்கையை ஏற்படுத்துவேன்; நீயும் உன்னோடேகூட உன் குமாரரும், உன் மனைவியும், உன் குமாரரின் மனைவிகளும், பேழைக்குள் பிரவேசிய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ன்னுடனே என் உடன்படிக்கையை ஏற்படுத்துவேன்; நீயும் உன்னோடேகூட உன் குமாரரும், உன் மனைவியும், உன் குமாரரின் மனைவிகளும், பேழைக்குள் பிரவேசிய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கலவித மாம்சமான ஜீவன்களிலும் ஆணும் பெண்ணுமாக வகை ஒன்றுக்கு ஒவ்வொரு ஜோடு உன்னுடன் உயிரோடே காக்கப்படுவதற்கு, பேழைக்குள்ளே சேர்த்துக்கொ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கலவித மாம்சமான ஜீவன்களிலும் ஆணும் பெண்ணுமாக வகை ஒன்றுக்கு ஒவ்வொரு ஜோடு உன்னுடன் உயிரோடே காக்கப்படுவதற்கு, பேழைக்குள்ளே சேர்த்துக்கொ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ாதிஜாதியான பறவைகளிலும், ஜாதிஜாதியான மிருகங்களிலும், பூமியிலுள்ள சகல ஜாதிஜாதியான ஊரும் பிராணிகளிலும், வகை ஒன்றுக்கு ஒவ்வொரு ஜோடு உயிரோடே காக்கப்படுவதற்கு உன்னிடத்திலே வரக்கடவ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ாதிஜாதியான பறவைகளிலும், ஜாதிஜாதியான மிருகங்களிலும், பூமியிலுள்ள சகல ஜாதிஜாதியான ஊரும் பிராணிகளிலும், வகை ஒன்றுக்கு ஒவ்வொரு ஜோடு உயிரோடே காக்கப்படுவதற்கு உன்னிடத்திலே வரக்கடவ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ாதிஜாதியான பறவைகளிலும், ஜாதிஜாதியான மிருகங்களிலும், பூமியிலுள்ள சகல ஜாதிஜாதியான ஊரும் பிராணிகளிலும், வகை ஒன்றுக்கு ஒவ்வொரு ஜோடு உயிரோடே காக்கப்படுவதற்கு உன்னிடத்திலே வரக்கடவ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க்கும் அவைகளுக்கும் ஆகாரமாகச் சகலவித போஜனபதார்த்தங்களையும் சேர்த்து, உன்னிடத்தில் வைத்துக்கொள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் பூமியைப் பார்த்தார்; இதோ அது சீர்கெட்டதாயிருந்தது; மாம்சமான யாவரும் பூமியின்மேல் தங்கள் வழியைக் கெடுத்துக்கொண்டி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ோவா அப்படியே செய்தான்; தேவன் தனக்குக் கட்டளையிட்டபடியெல்லாம் அவன் செய்து முடி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் பூமியின்மேல் பெருகத் துவக்கி, அவர்களுக்கு குமாரத்திகள் பிறந்தபோத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குமாரர் மனுஷகுமாரத்திகளை அதிக செளந்தரியமுள்ளவர்களென்று கண்டு, அவர்களுக்குள்ளே தங்களுக்குப் பெண்களைத் தெரிந்துகொண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குமாரர் மனுஷகுமாரத்திகளை அதிக செளந்தரியமுள்ளவர்களென்று கண்டு, அவர்களுக்குள்ளே தங்களுக்குப் பெண்களைத் தெரிந்துகொண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: என் ஆவி என்றைக்கும் மனுஷனோடே போராடுவதில்லை; அவன் மாம்சம்தானே, அவன் இருக்கப் போகிற நாட்கள் நூற்றிருபது வருஷ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: என் ஆவி என்றைக்கும் மனுஷனோடே போராடுவதில்லை; அவன் மாம்சம்தானே, அவன் இருக்கப் போகிற நாட்கள் நூற்றிருபது வருஷம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ட்களில் இராட்சதர் பூமியிலே இருந்தார்கள்; பின்பு தேவகுமாரர் மனுஷகுமாரத்திகளோடே கூடுகிறதினால், இவர்கள் அவர்களுக்குப் பிள்ளைகளைப் பெற்றபோது, இவர்களும் பூர்வத்தில் பேர் பெற்ற மனுஷராகிய பலவான்களா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ட்களில் இராட்சதர் பூமியிலே இருந்தார்கள்; பின்பு தேவகுமாரர் மனுஷகுமாரத்திகளோடே கூடுகிறதினால், இவர்கள் அவர்களுக்குப் பிள்ளைகளைப் பெற்றபோது, இவர்களும் பூர்வத்தில் பேர் பெற்ற மனுஷராகிய பலவான்களா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ுடைய அக்கிரமம் பூமியிலே பெருகினது என்றும், அவன் இருதயத்து நினைவுகளின் தோற்றமெல்லாம் நித்தமும் பொல்லாததே என்றும், கர்த்தர் கண்ட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ுஷனுடைய அக்கிரமம் பூமியிலே பெருகினது என்றும், அவன் இருதயத்து நினைவுகளின் தோற்றமெல்லாம் நித்தமும் பொல்லாததே என்றும், கர்த்தர் கண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் நோவாவை நோக்கி: மாம்சமான யாவரின் முடிவும் எனக்கு முன்பாக வந்தது; அவர்களாலே பூமி கொடுமையினால் நிறைந்தது; நான் அவர்களைப் பூமியோடுங்கூட அழித்துப் போடுவ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ம் பூமியிலே மனுஷனை உண்டாக்கினதற்காகக் கர்த்தர் மனஸ்தாபப்பட்டார்; அது அவர் இருதயத்துக்கு விசனம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நான் சிருஷ்டித்த மனுஷனைப் பூமியின்மேல் வைக்காமல், மனுஷன் முதற்கொண்டு, மிருகங்கள் ஊரும் பிராணிகள் ஆகாயத்துப் பறவைகள் பரியந்தமும் உண்டாயிருக்கிறவைகளை நிக்கிரகம்பண்ணுவேன்; நான் அவர்களை உண்டாக்கினது எனக்கு மனஸ்தாபமாயிருக்கிறது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நான் சிருஷ்டித்த மனுஷனைப் பூமியின்மேல் வைக்காமல், மனுஷன் முதற்கொண்டு, மிருகங்கள் ஊரும் பிராணிகள் ஆகாயத்துப் பறவைகள் பரியந்தமும் உண்டாயிருக்கிறவைகளை நிக்கிரகம்பண்ணுவேன்; நான் அவர்களை உண்டாக்கினது எனக்கு மனஸ்தாபமாயிருக்கிறது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நான் சிருஷ்டித்த மனுஷனைப் பூமியின்மேல் வைக்காமல், மனுஷன் முதற்கொண்டு, மிருகங்கள் ஊரும் பிராணிகள் ஆகாயத்துப் பறவைகள் பரியந்தமும் உண்டாயிருக்கிறவைகளை நிக்கிரகம்பண்ணுவேன்; நான் அவர்களை உண்டாக்கினது எனக்கு மனஸ்தாபமாயிருக்கிறது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ோவாவுக்கோ கர்த்தருடைய கண்களில் கிருபை கிடைத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ோவாவின் வம்சவரலாறு: நோவா தன் காலத்தில் இருந்தவர்களுக்குள்ளே நீதிமானும் உத்தமனுமாயிருந்தான்; நோவா தேவனோடே சஞ்சரித்துக் கொண்ட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ோவாவின் வம்சவரலாறு: நோவா தன் காலத்தில் இருந்தவர்களுக்குள்ளே நீதிமானும் உத்தமனுமாயிருந்தான்; நோவா தேவனோடே சஞ்சரித்துக் கொண்ட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ோவா சேம் காம் யாப்பேத் என்னும் மூன்று குமாரரைப் பெற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ானது தேவனுக்கு முன்பாகச் சீர்கெட்டதாயிருந்தது; பூமி கொடுமையினால் நிறைந்த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ானது தேவனுக்கு முன்பாகச் சீர்கெட்டதாயிருந்தது; பூமி கொடுமையினால் நிறைந்த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் நோவாவை நோக்கி: மாம்சமான யாவரின் முடிவும் எனக்கு முன்பாக வந்தது; அவர்களாலே பூமி கொடுமையினால் நிறைந்தது; நான் அவர்களைப் பூமியோடுங்கூட அழித்துப் போட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கொப்பேர் மரத்தால் உனக்கு ஒரு பேழையை உண்டாக்கு; அந்தப் பேழையிலே அறைகளை உண்டுபண்ணி, அதை உள்ளும் புறம்புமாக கீல்பூச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கொப்பேர் மரத்தால் உனக்கு ஒரு பேழையை உண்டாக்கு; அந்தப் பேழையிலே அறைகளை உண்டுபண்ணி, அதை உள்ளும் புறம்புமாக கீல்பூச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அதைப் பண்ணவேண்டிய விதம் என்னவென்றால், பேழையின் நீளம் முந்நூறு முழமும் அதின் அகலம் ஐம்பது முழமும், அதின் உயரம் முப்பது முழமுமாய் இருக்க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ேழைக்கு ஓர் ஜன்னலை உண்டுபண்ணி, மேல்தட்டுக்கு ஒரு முழத்தாழ்த்தியிலே அதைச் செய்துமுடித்து, பேழையின் கதவை அதின் பக்கத்தில் வைத்து, கீழ் அறைகளையும், இரண்டாம் தட்டின் அறைகளையும், மூன்றாம் தட்டின் அறைகளையும் பண்ண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ேழைக்கு ஓர் ஜன்னலை உண்டுபண்ணி, மேல்தட்டுக்கு ஒரு முழத்தாழ்த்தியிலே அதைச் செய்துமுடித்து, பேழையின் கதவை அதின் பக்கத்தில் வைத்து, கீழ் அறைகளையும், இரண்டாம் தட்டின் அறைகளையும், மூன்றாம் தட்டின் அறைகளையும் பண்ண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এবার যা বলছি, মন দিয়ে শোন| পৃথিবীতে আমি এক মহাপ্লাবন ঘটাবো| আকাশের নীচের যত জীবন্ত প্রাণী আ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ধ্বংস করবো| পৃথিবীর সমস্ত কিছুর মৃত্যু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তোমার সঙ্গে আমার একটা বিশেষ চুক্তি হবে| তুমি, তোমার স্ত্রী, তোমার পুত্রেরা,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বধূরা - তোমরা সবাই ঐ নৌকোতে উঠ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র পৃথিবীর সমস্ত প্রাণীর থেকে তুমি একটি করে পুরুষ আর একটি করে স্ত্রী বেছে নেবে| তুমি অবশ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নৌকোতে তুলে নেবে এবং তোমাদের সঙ্গে তাদেরও বাঁচিয়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মস্ত রকম পাখীর এক জোড়া, সমস্ত রকম পশুর এক জোড়া এবং মাটিতে বুকে হেঁটে চলে সেরকম সব প্রাণ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-এক জোড়া খুঁজে বের করো| পৃথিবীতে যত রকম জীবজন্তু আছে সে সব গুলোর এক জোড়া স্ত্রী পুরুষ জোগাড়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নৌকোতে তাদের বাঁচিয়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োমাদের জন্য আর অন্যান্য পশুপাখীর জন্য সমস্ত রকম খাবারও অবশ্যই জোগাড় করে রাখ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ানুষ দুষ্ট এবং নিষ্ঠুর হয়ে গেছে এবং নিজেদের জীবন নষ্ট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ই সমস্ত কিছুই নোহ করলেন| ঈশ্বর য়েমন আজ্ঞা দিয়েছিলেন, নোহ সবকিছু ঠিক সেইভাবেই পালন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ৃথিবীতে মানুষের সংখ্যা ক্রমশঃ বেড়ে চলল| অনেকের অনেক কন্য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ের পুত্রেরা দেখল য়ে তারা সুন্দরী| সুতরাং ঈশ্বরের পুত্রেরা যার যাকে পছন্দ সে তাকে ব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এই নারীরা সন্তানের জন্ম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সময় এবং পরবর্তীকালে পৃথিবীতে নেফিলিম জাতীয মানুষরা বাস করত| প্রাচীনকাল থেকেই নেফিলি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াবীররূপে বিখ্যাত ছি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খন প্রভু বললেন, “মানুষ নেহাতই রক্তমাংসের জীব মাত্র| ওদের দ্বারা আমি আমার আত্মাকে চিরকাল পীড়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ে দেব না| আমি ওদের 120 বছর করে আযু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দেখলেন য়ে পৃথিবীতে লোকে শুধু মন্দ কাজই করছে| তিনি দেখলেন য়ে লোক সারাক্ষণ মন্দ জিনি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ই চিন্তা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ই ঈশ্বর নোহকে বললেন, “সমস্ত লোক ক্রোধ আর হিংসা দিয়ে পৃথিবী পরিপূর্ণ করেছে| তাই আমি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ৃথিবীতে মানুষ সৃষ্টি করার জন্যে প্রভুর অনুশোচনা হল এবং তাঁর হৃদয় বেদনায় পূর্ণ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ই তিনি বললেন, “পৃথিবীতে যত মানুষ সৃষ্টি করেছি সবাইকে আমি ধ্বংস করব| প্রত্যেক মানুষ, প্রত্যে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োয়ার এবং পৃথিবীর উপরে যা কিছু চলে ফিরে বেড়ায সব কিছুকে আমি ধ্বংস করব| বাতাসে যত পাখী ও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গুলোকেও আমি ধ্বংস করব| কেন? কারণ এই সবকিছু সৃষ্টি করেছি বলে আমি দুঃখিত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ৃথিবীতে শুধু একজন মানুষের প্রতি প্রভু সন্তুষ্ট ছিলেন - সে হল নোহ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 হল নোহের পরিবারের বৃতান্ত| নোহ তাঁর প্রজন্মের একজন ভাল ও সত্‌ মানুষ ছিলেন এবং তিনি সর্ব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কে অনুসরণ কর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নোহের তিন পুত্র ছিল: শেম, হাম আর য়েফ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ঈশ্বর নীচে পৃথিবীর দিকে দৃষ্টিপাত করলেন এবং দেখলেন য়ে মানুষ তা ধ্বংস করেছে| সর্বত্র হিংসাত্ম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রিয়াকলাপ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্ত প্রাণীদের ধ্বংস করব| পৃথিবী থেকে সব কিছু মুছে ফেল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গোফর কাঠ দিয়ে একটা নৌকা বানাও| নৌকোর ভেতরে অনেকগুলি কক্ষ তৈরী করবে এবং কাঠ সংরক্ষণের জন্য বাই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লকাতরা লাগ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নৌকোটা 300 হাত লম্বা, 50 হাত চওড়া আর 30 হাত উঁচু করে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ছাদের থেকে প্রায় 18 ইঞ্চি নীচে একটা জানালা তৈরী করবে| নৌকোর পাশের দিকে একটা দরজা তৈরী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রের তলা, মাঝের তলা আর নীচের তলা - এইভাবে নৌকোর তিনটে তল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2026-09-07T03:55:51Z</dcterms:created>
  <dcterms:modified xsi:type="dcterms:W3CDTF">2026-09-07T03:55:51Z</dcterms:modified>
  <dc:title>আদিপুস্তক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