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my Redeemer, 
What a Friend Thou art to me ! 
Oh, what a Refuge 
I have found in Thee ! 
When the way was dreary, 
And my heart was sore oppressed, 
'Twas Thy voice that lulled me 
To a calm, sweet r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arer, draw nearer, 
Till my soul is lost in Thee ; 
Nearer, draw nearer, 
Blessed Lord, to 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in their beauty 
Stars unveil their silver light, 
Then, O my Saviour, 
Give me songs at night — 
Songs of yonder mansions, 
Where the dear ones, gone before, 
Sing Thy praise for ever, 
On that peaceful sho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, my Saviour, 
When the last deep shadows fall; 
When in the silence 
I shall hear Thy call- 
In Thine arms reposing, 
Let me breathe my life away, 
And awake triumphant, 
In eternal d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2026-09-16T17:05:14Z</dcterms:created>
  <dcterms:modified xsi:type="dcterms:W3CDTF">2026-09-16T17:05:14Z</dcterms:modified>
  <dc:title>Hymn : 1170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